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6" r:id="rId4"/>
    <p:sldMasterId id="2147483707" r:id="rId5"/>
    <p:sldMasterId id="214748370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y="5143500" cx="9144000"/>
  <p:notesSz cx="6858000" cy="9144000"/>
  <p:embeddedFontLst>
    <p:embeddedFont>
      <p:font typeface="Plus Jakarta Sans"/>
      <p:regular r:id="rId47"/>
      <p:bold r:id="rId48"/>
      <p:italic r:id="rId49"/>
      <p:boldItalic r:id="rId50"/>
    </p:embeddedFont>
    <p:embeddedFont>
      <p:font typeface="Inter Tight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PlusJakartaSans-bold.fntdata"/><Relationship Id="rId47" Type="http://schemas.openxmlformats.org/officeDocument/2006/relationships/font" Target="fonts/PlusJakartaSans-regular.fntdata"/><Relationship Id="rId49" Type="http://schemas.openxmlformats.org/officeDocument/2006/relationships/font" Target="fonts/PlusJakartaSans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InterTight-regular.fntdata"/><Relationship Id="rId50" Type="http://schemas.openxmlformats.org/officeDocument/2006/relationships/font" Target="fonts/PlusJakartaSans-boldItalic.fntdata"/><Relationship Id="rId53" Type="http://schemas.openxmlformats.org/officeDocument/2006/relationships/font" Target="fonts/InterTight-italic.fntdata"/><Relationship Id="rId52" Type="http://schemas.openxmlformats.org/officeDocument/2006/relationships/font" Target="fonts/InterTight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54" Type="http://schemas.openxmlformats.org/officeDocument/2006/relationships/font" Target="fonts/InterTight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8" name="Google Shape;1328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0" name="Google Shape;1440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8" name="Google Shape;1448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6" name="Google Shape;1456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4" name="Google Shape;1464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3" name="Google Shape;1473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1" name="Google Shape;1481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8" name="Google Shape;1488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5" name="Google Shape;1505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8" name="Google Shape;1518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5" name="Google Shape;1535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5" name="Google Shape;1335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0" name="Google Shape;1550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8" name="Google Shape;1558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6" name="Google Shape;1566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6" name="Google Shape;1576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5" name="Google Shape;1585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9" name="Google Shape;1599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6" name="Google Shape;1606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8" name="Google Shape;1618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9" name="Google Shape;1629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6" name="Google Shape;1636;p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2" name="Google Shape;1342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5" name="Google Shape;1645;p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Actividad con cuestionario de zoom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2" name="Google Shape;1652;p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0" name="Google Shape;1670;p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1" name="Google Shape;1691;p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Actividad con cuestionario de zoom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8" name="Google Shape;1698;p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2" name="Google Shape;1712;p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4" name="Google Shape;1724;p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7" name="Google Shape;1737;p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9" name="Google Shape;1749;p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Actividad con cuestionario de zoom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6" name="Google Shape;1756;p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8" name="Google Shape;1358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5" name="Google Shape;1375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2" name="Google Shape;1392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7" name="Google Shape;1407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6" name="Google Shape;1416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2" name="Google Shape;1432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327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6" name="Google Shape;56;p15"/>
          <p:cNvSpPr txBox="1"/>
          <p:nvPr>
            <p:ph type="ctrTitle"/>
          </p:nvPr>
        </p:nvSpPr>
        <p:spPr>
          <a:xfrm>
            <a:off x="1982275" y="1507425"/>
            <a:ext cx="51795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5"/>
          <p:cNvSpPr txBox="1"/>
          <p:nvPr>
            <p:ph idx="1" type="subTitle"/>
          </p:nvPr>
        </p:nvSpPr>
        <p:spPr>
          <a:xfrm>
            <a:off x="1982375" y="3192628"/>
            <a:ext cx="51795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8" name="Google Shape;58;p15"/>
          <p:cNvGrpSpPr/>
          <p:nvPr/>
        </p:nvGrpSpPr>
        <p:grpSpPr>
          <a:xfrm>
            <a:off x="11" y="4"/>
            <a:ext cx="6343414" cy="923225"/>
            <a:chOff x="11" y="4"/>
            <a:chExt cx="6343414" cy="923225"/>
          </a:xfrm>
        </p:grpSpPr>
        <p:grpSp>
          <p:nvGrpSpPr>
            <p:cNvPr id="59" name="Google Shape;59;p15"/>
            <p:cNvGrpSpPr/>
            <p:nvPr/>
          </p:nvGrpSpPr>
          <p:grpSpPr>
            <a:xfrm>
              <a:off x="5874325" y="132925"/>
              <a:ext cx="469100" cy="125100"/>
              <a:chOff x="4540000" y="294675"/>
              <a:chExt cx="469100" cy="125100"/>
            </a:xfrm>
          </p:grpSpPr>
          <p:sp>
            <p:nvSpPr>
              <p:cNvPr id="60" name="Google Shape;60;p15"/>
              <p:cNvSpPr/>
              <p:nvPr/>
            </p:nvSpPr>
            <p:spPr>
              <a:xfrm rot="-5400000">
                <a:off x="45316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 rot="-5400000">
                <a:off x="47120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 rot="-5400000">
                <a:off x="48924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63" name="Google Shape;63;p15"/>
            <p:cNvGrpSpPr/>
            <p:nvPr/>
          </p:nvGrpSpPr>
          <p:grpSpPr>
            <a:xfrm rot="10800000">
              <a:off x="11" y="4"/>
              <a:ext cx="436703" cy="923225"/>
              <a:chOff x="4794250" y="3765054"/>
              <a:chExt cx="436703" cy="923225"/>
            </a:xfrm>
          </p:grpSpPr>
          <p:sp>
            <p:nvSpPr>
              <p:cNvPr id="64" name="Google Shape;64;p15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rect b="b" l="l" r="r" t="t"/>
                <a:pathLst>
                  <a:path extrusionOk="0" h="426505" w="424636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rect b="b" l="l" r="r" t="t"/>
                <a:pathLst>
                  <a:path extrusionOk="0" h="302325" w="301017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rect b="b" l="l" r="r" t="t"/>
                <a:pathLst>
                  <a:path extrusionOk="0" h="178146" w="177399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" name="Google Shape;71;p15"/>
          <p:cNvGrpSpPr/>
          <p:nvPr/>
        </p:nvGrpSpPr>
        <p:grpSpPr>
          <a:xfrm>
            <a:off x="1550610" y="1251964"/>
            <a:ext cx="8239015" cy="3802811"/>
            <a:chOff x="1550610" y="1251964"/>
            <a:chExt cx="8239015" cy="3802811"/>
          </a:xfrm>
        </p:grpSpPr>
        <p:grpSp>
          <p:nvGrpSpPr>
            <p:cNvPr id="72" name="Google Shape;72;p15"/>
            <p:cNvGrpSpPr/>
            <p:nvPr/>
          </p:nvGrpSpPr>
          <p:grpSpPr>
            <a:xfrm>
              <a:off x="8710525" y="1251964"/>
              <a:ext cx="1079100" cy="1079100"/>
              <a:chOff x="8359400" y="1569464"/>
              <a:chExt cx="1079100" cy="1079100"/>
            </a:xfrm>
          </p:grpSpPr>
          <p:sp>
            <p:nvSpPr>
              <p:cNvPr id="73" name="Google Shape;73;p15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83" name="Google Shape;83;p15"/>
            <p:cNvGrpSpPr/>
            <p:nvPr/>
          </p:nvGrpSpPr>
          <p:grpSpPr>
            <a:xfrm>
              <a:off x="1550610" y="4704238"/>
              <a:ext cx="2095205" cy="350537"/>
              <a:chOff x="1550610" y="4704238"/>
              <a:chExt cx="2095205" cy="350537"/>
            </a:xfrm>
          </p:grpSpPr>
          <p:grpSp>
            <p:nvGrpSpPr>
              <p:cNvPr id="84" name="Google Shape;84;p15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85" name="Google Shape;85;p15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86" name="Google Shape;86;p15"/>
                <p:cNvCxnSpPr>
                  <a:stCxn id="85" idx="6"/>
                  <a:endCxn id="87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87" name="Google Shape;87;p15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88" name="Google Shape;88;p15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89" name="Google Shape;89;p15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90" name="Google Shape;90;p15"/>
                <p:cNvCxnSpPr>
                  <a:stCxn id="89" idx="6"/>
                  <a:endCxn id="91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91" name="Google Shape;91;p15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327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94" name="Google Shape;94;p16"/>
          <p:cNvSpPr txBox="1"/>
          <p:nvPr>
            <p:ph type="title"/>
          </p:nvPr>
        </p:nvSpPr>
        <p:spPr>
          <a:xfrm>
            <a:off x="2449650" y="2301488"/>
            <a:ext cx="4244700" cy="16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5" name="Google Shape;95;p16"/>
          <p:cNvSpPr txBox="1"/>
          <p:nvPr>
            <p:ph idx="2" type="title"/>
          </p:nvPr>
        </p:nvSpPr>
        <p:spPr>
          <a:xfrm>
            <a:off x="4079850" y="1430175"/>
            <a:ext cx="9843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grpSp>
        <p:nvGrpSpPr>
          <p:cNvPr id="96" name="Google Shape;96;p16"/>
          <p:cNvGrpSpPr/>
          <p:nvPr/>
        </p:nvGrpSpPr>
        <p:grpSpPr>
          <a:xfrm>
            <a:off x="-778550" y="67525"/>
            <a:ext cx="3966065" cy="4222464"/>
            <a:chOff x="-778550" y="67525"/>
            <a:chExt cx="3966065" cy="4222464"/>
          </a:xfrm>
        </p:grpSpPr>
        <p:grpSp>
          <p:nvGrpSpPr>
            <p:cNvPr id="97" name="Google Shape;97;p16"/>
            <p:cNvGrpSpPr/>
            <p:nvPr/>
          </p:nvGrpSpPr>
          <p:grpSpPr>
            <a:xfrm>
              <a:off x="-778550" y="3210889"/>
              <a:ext cx="1079100" cy="1079100"/>
              <a:chOff x="8359400" y="1569464"/>
              <a:chExt cx="1079100" cy="1079100"/>
            </a:xfrm>
          </p:grpSpPr>
          <p:sp>
            <p:nvSpPr>
              <p:cNvPr id="98" name="Google Shape;98;p16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9" name="Google Shape;99;p16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00" name="Google Shape;100;p16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01" name="Google Shape;101;p16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02" name="Google Shape;102;p16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03" name="Google Shape;103;p16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04" name="Google Shape;104;p16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05" name="Google Shape;105;p16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06" name="Google Shape;106;p16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07" name="Google Shape;107;p16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108" name="Google Shape;108;p16"/>
            <p:cNvGrpSpPr/>
            <p:nvPr/>
          </p:nvGrpSpPr>
          <p:grpSpPr>
            <a:xfrm>
              <a:off x="1092310" y="67525"/>
              <a:ext cx="2095205" cy="350537"/>
              <a:chOff x="1550610" y="4704238"/>
              <a:chExt cx="2095205" cy="350537"/>
            </a:xfrm>
          </p:grpSpPr>
          <p:grpSp>
            <p:nvGrpSpPr>
              <p:cNvPr id="109" name="Google Shape;109;p16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110" name="Google Shape;110;p16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111" name="Google Shape;111;p16"/>
                <p:cNvCxnSpPr>
                  <a:stCxn id="110" idx="6"/>
                  <a:endCxn id="112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2" name="Google Shape;112;p16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113" name="Google Shape;113;p16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114" name="Google Shape;114;p16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115" name="Google Shape;115;p16"/>
                <p:cNvCxnSpPr>
                  <a:stCxn id="114" idx="6"/>
                  <a:endCxn id="116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6" name="Google Shape;116;p16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</p:grpSp>
      <p:grpSp>
        <p:nvGrpSpPr>
          <p:cNvPr id="117" name="Google Shape;117;p16"/>
          <p:cNvGrpSpPr/>
          <p:nvPr/>
        </p:nvGrpSpPr>
        <p:grpSpPr>
          <a:xfrm>
            <a:off x="4256875" y="4"/>
            <a:ext cx="4890364" cy="4975596"/>
            <a:chOff x="4256875" y="4"/>
            <a:chExt cx="4890364" cy="4975596"/>
          </a:xfrm>
        </p:grpSpPr>
        <p:grpSp>
          <p:nvGrpSpPr>
            <p:cNvPr id="118" name="Google Shape;118;p16"/>
            <p:cNvGrpSpPr/>
            <p:nvPr/>
          </p:nvGrpSpPr>
          <p:grpSpPr>
            <a:xfrm flipH="1" rot="10800000">
              <a:off x="8710536" y="4"/>
              <a:ext cx="436703" cy="923225"/>
              <a:chOff x="4794250" y="3765054"/>
              <a:chExt cx="436703" cy="923225"/>
            </a:xfrm>
          </p:grpSpPr>
          <p:sp>
            <p:nvSpPr>
              <p:cNvPr id="119" name="Google Shape;119;p16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6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6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6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rect b="b" l="l" r="r" t="t"/>
                <a:pathLst>
                  <a:path extrusionOk="0" h="426505" w="424636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rect b="b" l="l" r="r" t="t"/>
                <a:pathLst>
                  <a:path extrusionOk="0" h="302325" w="301017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6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rect b="b" l="l" r="r" t="t"/>
                <a:pathLst>
                  <a:path extrusionOk="0" h="178146" w="177399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" name="Google Shape;126;p16"/>
            <p:cNvGrpSpPr/>
            <p:nvPr/>
          </p:nvGrpSpPr>
          <p:grpSpPr>
            <a:xfrm>
              <a:off x="4256875" y="4850500"/>
              <a:ext cx="469100" cy="125100"/>
              <a:chOff x="4540000" y="294675"/>
              <a:chExt cx="469100" cy="125100"/>
            </a:xfrm>
          </p:grpSpPr>
          <p:sp>
            <p:nvSpPr>
              <p:cNvPr id="127" name="Google Shape;127;p16"/>
              <p:cNvSpPr/>
              <p:nvPr/>
            </p:nvSpPr>
            <p:spPr>
              <a:xfrm rot="-5400000">
                <a:off x="45316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8" name="Google Shape;128;p16"/>
              <p:cNvSpPr/>
              <p:nvPr/>
            </p:nvSpPr>
            <p:spPr>
              <a:xfrm rot="-5400000">
                <a:off x="47120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9" name="Google Shape;129;p16"/>
              <p:cNvSpPr/>
              <p:nvPr/>
            </p:nvSpPr>
            <p:spPr>
              <a:xfrm rot="-5400000">
                <a:off x="48924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17"/>
          <p:cNvSpPr txBox="1"/>
          <p:nvPr>
            <p:ph idx="1" type="body"/>
          </p:nvPr>
        </p:nvSpPr>
        <p:spPr>
          <a:xfrm>
            <a:off x="722375" y="1187600"/>
            <a:ext cx="76992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133" name="Google Shape;133;p17"/>
          <p:cNvGrpSpPr/>
          <p:nvPr/>
        </p:nvGrpSpPr>
        <p:grpSpPr>
          <a:xfrm>
            <a:off x="7711800" y="4876388"/>
            <a:ext cx="469100" cy="125100"/>
            <a:chOff x="4540000" y="294675"/>
            <a:chExt cx="469100" cy="125100"/>
          </a:xfrm>
        </p:grpSpPr>
        <p:sp>
          <p:nvSpPr>
            <p:cNvPr id="134" name="Google Shape;134;p17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35" name="Google Shape;135;p17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36" name="Google Shape;136;p17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grpSp>
        <p:nvGrpSpPr>
          <p:cNvPr id="137" name="Google Shape;137;p17"/>
          <p:cNvGrpSpPr/>
          <p:nvPr/>
        </p:nvGrpSpPr>
        <p:grpSpPr>
          <a:xfrm>
            <a:off x="5426123" y="94513"/>
            <a:ext cx="2095205" cy="350537"/>
            <a:chOff x="1550610" y="4704238"/>
            <a:chExt cx="2095205" cy="350537"/>
          </a:xfrm>
        </p:grpSpPr>
        <p:grpSp>
          <p:nvGrpSpPr>
            <p:cNvPr id="138" name="Google Shape;138;p17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139" name="Google Shape;139;p17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140" name="Google Shape;140;p17"/>
              <p:cNvCxnSpPr>
                <a:stCxn id="139" idx="6"/>
                <a:endCxn id="141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1" name="Google Shape;141;p17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142" name="Google Shape;142;p17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143" name="Google Shape;143;p17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144" name="Google Shape;144;p17"/>
              <p:cNvCxnSpPr>
                <a:stCxn id="143" idx="6"/>
                <a:endCxn id="145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5" name="Google Shape;145;p17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1" type="subTitle"/>
          </p:nvPr>
        </p:nvSpPr>
        <p:spPr>
          <a:xfrm>
            <a:off x="1137963" y="2838827"/>
            <a:ext cx="30108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2" type="subTitle"/>
          </p:nvPr>
        </p:nvSpPr>
        <p:spPr>
          <a:xfrm>
            <a:off x="4995237" y="2838827"/>
            <a:ext cx="30108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0" name="Google Shape;150;p18"/>
          <p:cNvSpPr txBox="1"/>
          <p:nvPr>
            <p:ph idx="3" type="subTitle"/>
          </p:nvPr>
        </p:nvSpPr>
        <p:spPr>
          <a:xfrm>
            <a:off x="1137976" y="2518350"/>
            <a:ext cx="3010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8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151" name="Google Shape;151;p18"/>
          <p:cNvSpPr txBox="1"/>
          <p:nvPr>
            <p:ph idx="4" type="subTitle"/>
          </p:nvPr>
        </p:nvSpPr>
        <p:spPr>
          <a:xfrm>
            <a:off x="4995235" y="2518350"/>
            <a:ext cx="3010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8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grpSp>
        <p:nvGrpSpPr>
          <p:cNvPr id="152" name="Google Shape;152;p18"/>
          <p:cNvGrpSpPr/>
          <p:nvPr/>
        </p:nvGrpSpPr>
        <p:grpSpPr>
          <a:xfrm rot="-5400000">
            <a:off x="922755" y="-92436"/>
            <a:ext cx="264435" cy="665217"/>
            <a:chOff x="8625081" y="258014"/>
            <a:chExt cx="264435" cy="665217"/>
          </a:xfrm>
        </p:grpSpPr>
        <p:sp>
          <p:nvSpPr>
            <p:cNvPr id="153" name="Google Shape;153;p18"/>
            <p:cNvSpPr/>
            <p:nvPr/>
          </p:nvSpPr>
          <p:spPr>
            <a:xfrm>
              <a:off x="8625081" y="258014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8625081" y="658815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" name="Google Shape;155;p18"/>
          <p:cNvGrpSpPr/>
          <p:nvPr/>
        </p:nvGrpSpPr>
        <p:grpSpPr>
          <a:xfrm>
            <a:off x="88697" y="425289"/>
            <a:ext cx="9605028" cy="4642001"/>
            <a:chOff x="88697" y="425289"/>
            <a:chExt cx="9605028" cy="4642001"/>
          </a:xfrm>
        </p:grpSpPr>
        <p:grpSp>
          <p:nvGrpSpPr>
            <p:cNvPr id="156" name="Google Shape;156;p18"/>
            <p:cNvGrpSpPr/>
            <p:nvPr/>
          </p:nvGrpSpPr>
          <p:grpSpPr>
            <a:xfrm>
              <a:off x="88697" y="4245253"/>
              <a:ext cx="633676" cy="822037"/>
              <a:chOff x="6758847" y="2443353"/>
              <a:chExt cx="633676" cy="822037"/>
            </a:xfrm>
          </p:grpSpPr>
          <p:sp>
            <p:nvSpPr>
              <p:cNvPr id="157" name="Google Shape;157;p18"/>
              <p:cNvSpPr/>
              <p:nvPr/>
            </p:nvSpPr>
            <p:spPr>
              <a:xfrm>
                <a:off x="6758847" y="2443353"/>
                <a:ext cx="633676" cy="446553"/>
              </a:xfrm>
              <a:custGeom>
                <a:rect b="b" l="l" r="r" t="t"/>
                <a:pathLst>
                  <a:path extrusionOk="0" h="446553" w="633676">
                    <a:moveTo>
                      <a:pt x="316886" y="446553"/>
                    </a:moveTo>
                    <a:lnTo>
                      <a:pt x="316886" y="446553"/>
                    </a:lnTo>
                    <a:cubicBezTo>
                      <a:pt x="141862" y="446553"/>
                      <a:pt x="0" y="304701"/>
                      <a:pt x="0" y="129785"/>
                    </a:cubicBezTo>
                    <a:lnTo>
                      <a:pt x="0" y="0"/>
                    </a:lnTo>
                    <a:lnTo>
                      <a:pt x="633677" y="0"/>
                    </a:lnTo>
                    <a:lnTo>
                      <a:pt x="633677" y="129785"/>
                    </a:lnTo>
                    <a:cubicBezTo>
                      <a:pt x="633677" y="304796"/>
                      <a:pt x="491814" y="446553"/>
                      <a:pt x="316886" y="44655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8"/>
              <p:cNvSpPr/>
              <p:nvPr/>
            </p:nvSpPr>
            <p:spPr>
              <a:xfrm>
                <a:off x="6758847" y="2818742"/>
                <a:ext cx="633676" cy="446648"/>
              </a:xfrm>
              <a:custGeom>
                <a:rect b="b" l="l" r="r" t="t"/>
                <a:pathLst>
                  <a:path extrusionOk="0" h="446648" w="633676">
                    <a:moveTo>
                      <a:pt x="316886" y="0"/>
                    </a:moveTo>
                    <a:lnTo>
                      <a:pt x="316886" y="0"/>
                    </a:lnTo>
                    <a:cubicBezTo>
                      <a:pt x="141862" y="0"/>
                      <a:pt x="0" y="141852"/>
                      <a:pt x="0" y="316863"/>
                    </a:cubicBezTo>
                    <a:lnTo>
                      <a:pt x="0" y="446648"/>
                    </a:lnTo>
                    <a:lnTo>
                      <a:pt x="633677" y="446648"/>
                    </a:lnTo>
                    <a:lnTo>
                      <a:pt x="633677" y="316863"/>
                    </a:lnTo>
                    <a:cubicBezTo>
                      <a:pt x="633677" y="141852"/>
                      <a:pt x="491814" y="0"/>
                      <a:pt x="31688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" name="Google Shape;159;p18"/>
            <p:cNvGrpSpPr/>
            <p:nvPr/>
          </p:nvGrpSpPr>
          <p:grpSpPr>
            <a:xfrm>
              <a:off x="8614625" y="425289"/>
              <a:ext cx="1079100" cy="1079100"/>
              <a:chOff x="8359400" y="1569464"/>
              <a:chExt cx="1079100" cy="1079100"/>
            </a:xfrm>
          </p:grpSpPr>
          <p:sp>
            <p:nvSpPr>
              <p:cNvPr id="160" name="Google Shape;160;p18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61" name="Google Shape;161;p18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62" name="Google Shape;162;p18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63" name="Google Shape;163;p18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64" name="Google Shape;164;p18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65" name="Google Shape;165;p18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66" name="Google Shape;166;p18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67" name="Google Shape;167;p18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68" name="Google Shape;168;p18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69" name="Google Shape;169;p18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72" name="Google Shape;172;p19"/>
          <p:cNvGrpSpPr/>
          <p:nvPr/>
        </p:nvGrpSpPr>
        <p:grpSpPr>
          <a:xfrm>
            <a:off x="5188075" y="-539611"/>
            <a:ext cx="3879723" cy="5606901"/>
            <a:chOff x="5188075" y="-539611"/>
            <a:chExt cx="3879723" cy="5606901"/>
          </a:xfrm>
        </p:grpSpPr>
        <p:grpSp>
          <p:nvGrpSpPr>
            <p:cNvPr id="173" name="Google Shape;173;p19"/>
            <p:cNvGrpSpPr/>
            <p:nvPr/>
          </p:nvGrpSpPr>
          <p:grpSpPr>
            <a:xfrm>
              <a:off x="8434122" y="4245253"/>
              <a:ext cx="633676" cy="822037"/>
              <a:chOff x="6758847" y="2443353"/>
              <a:chExt cx="633676" cy="822037"/>
            </a:xfrm>
          </p:grpSpPr>
          <p:sp>
            <p:nvSpPr>
              <p:cNvPr id="174" name="Google Shape;174;p19"/>
              <p:cNvSpPr/>
              <p:nvPr/>
            </p:nvSpPr>
            <p:spPr>
              <a:xfrm>
                <a:off x="6758847" y="2443353"/>
                <a:ext cx="633676" cy="446553"/>
              </a:xfrm>
              <a:custGeom>
                <a:rect b="b" l="l" r="r" t="t"/>
                <a:pathLst>
                  <a:path extrusionOk="0" h="446553" w="633676">
                    <a:moveTo>
                      <a:pt x="316886" y="446553"/>
                    </a:moveTo>
                    <a:lnTo>
                      <a:pt x="316886" y="446553"/>
                    </a:lnTo>
                    <a:cubicBezTo>
                      <a:pt x="141862" y="446553"/>
                      <a:pt x="0" y="304701"/>
                      <a:pt x="0" y="129785"/>
                    </a:cubicBezTo>
                    <a:lnTo>
                      <a:pt x="0" y="0"/>
                    </a:lnTo>
                    <a:lnTo>
                      <a:pt x="633677" y="0"/>
                    </a:lnTo>
                    <a:lnTo>
                      <a:pt x="633677" y="129785"/>
                    </a:lnTo>
                    <a:cubicBezTo>
                      <a:pt x="633677" y="304796"/>
                      <a:pt x="491814" y="446553"/>
                      <a:pt x="316886" y="44655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19"/>
              <p:cNvSpPr/>
              <p:nvPr/>
            </p:nvSpPr>
            <p:spPr>
              <a:xfrm>
                <a:off x="6758847" y="2818742"/>
                <a:ext cx="633676" cy="446648"/>
              </a:xfrm>
              <a:custGeom>
                <a:rect b="b" l="l" r="r" t="t"/>
                <a:pathLst>
                  <a:path extrusionOk="0" h="446648" w="633676">
                    <a:moveTo>
                      <a:pt x="316886" y="0"/>
                    </a:moveTo>
                    <a:lnTo>
                      <a:pt x="316886" y="0"/>
                    </a:lnTo>
                    <a:cubicBezTo>
                      <a:pt x="141862" y="0"/>
                      <a:pt x="0" y="141852"/>
                      <a:pt x="0" y="316863"/>
                    </a:cubicBezTo>
                    <a:lnTo>
                      <a:pt x="0" y="446648"/>
                    </a:lnTo>
                    <a:lnTo>
                      <a:pt x="633677" y="446648"/>
                    </a:lnTo>
                    <a:lnTo>
                      <a:pt x="633677" y="316863"/>
                    </a:lnTo>
                    <a:cubicBezTo>
                      <a:pt x="633677" y="141852"/>
                      <a:pt x="491814" y="0"/>
                      <a:pt x="31688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" name="Google Shape;176;p19"/>
            <p:cNvGrpSpPr/>
            <p:nvPr/>
          </p:nvGrpSpPr>
          <p:grpSpPr>
            <a:xfrm>
              <a:off x="5188075" y="-539611"/>
              <a:ext cx="1079100" cy="1079100"/>
              <a:chOff x="8359400" y="1569464"/>
              <a:chExt cx="1079100" cy="1079100"/>
            </a:xfrm>
          </p:grpSpPr>
          <p:sp>
            <p:nvSpPr>
              <p:cNvPr id="177" name="Google Shape;177;p19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78" name="Google Shape;178;p19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79" name="Google Shape;179;p19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80" name="Google Shape;180;p19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81" name="Google Shape;181;p19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82" name="Google Shape;182;p19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83" name="Google Shape;183;p19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84" name="Google Shape;184;p19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85" name="Google Shape;185;p19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86" name="Google Shape;186;p19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  <p:grpSp>
        <p:nvGrpSpPr>
          <p:cNvPr id="187" name="Google Shape;187;p19"/>
          <p:cNvGrpSpPr/>
          <p:nvPr/>
        </p:nvGrpSpPr>
        <p:grpSpPr>
          <a:xfrm rot="10800000">
            <a:off x="563675" y="4814550"/>
            <a:ext cx="469100" cy="125100"/>
            <a:chOff x="4540000" y="294675"/>
            <a:chExt cx="469100" cy="125100"/>
          </a:xfrm>
        </p:grpSpPr>
        <p:sp>
          <p:nvSpPr>
            <p:cNvPr id="188" name="Google Shape;188;p19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/>
          <p:nvPr/>
        </p:nvSpPr>
        <p:spPr>
          <a:xfrm>
            <a:off x="237400" y="230425"/>
            <a:ext cx="4574400" cy="4680000"/>
          </a:xfrm>
          <a:prstGeom prst="roundRect">
            <a:avLst>
              <a:gd fmla="val 312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93" name="Google Shape;193;p20"/>
          <p:cNvSpPr txBox="1"/>
          <p:nvPr>
            <p:ph type="title"/>
          </p:nvPr>
        </p:nvSpPr>
        <p:spPr>
          <a:xfrm>
            <a:off x="722375" y="539500"/>
            <a:ext cx="3849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4" name="Google Shape;194;p20"/>
          <p:cNvSpPr txBox="1"/>
          <p:nvPr>
            <p:ph idx="1" type="body"/>
          </p:nvPr>
        </p:nvSpPr>
        <p:spPr>
          <a:xfrm>
            <a:off x="722375" y="2252550"/>
            <a:ext cx="3849600" cy="1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5" name="Google Shape;195;p20"/>
          <p:cNvSpPr/>
          <p:nvPr>
            <p:ph idx="2" type="pic"/>
          </p:nvPr>
        </p:nvSpPr>
        <p:spPr>
          <a:xfrm>
            <a:off x="5036700" y="231700"/>
            <a:ext cx="3849600" cy="4680000"/>
          </a:xfrm>
          <a:prstGeom prst="roundRect">
            <a:avLst>
              <a:gd fmla="val 5084" name="adj"/>
            </a:avLst>
          </a:prstGeom>
          <a:noFill/>
          <a:ln>
            <a:noFill/>
          </a:ln>
        </p:spPr>
      </p:sp>
      <p:grpSp>
        <p:nvGrpSpPr>
          <p:cNvPr id="196" name="Google Shape;196;p20"/>
          <p:cNvGrpSpPr/>
          <p:nvPr/>
        </p:nvGrpSpPr>
        <p:grpSpPr>
          <a:xfrm>
            <a:off x="383975" y="4834938"/>
            <a:ext cx="469100" cy="125100"/>
            <a:chOff x="4540000" y="294675"/>
            <a:chExt cx="469100" cy="125100"/>
          </a:xfrm>
        </p:grpSpPr>
        <p:sp>
          <p:nvSpPr>
            <p:cNvPr id="197" name="Google Shape;197;p20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98" name="Google Shape;198;p20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99" name="Google Shape;199;p20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grpSp>
        <p:nvGrpSpPr>
          <p:cNvPr id="200" name="Google Shape;200;p20"/>
          <p:cNvGrpSpPr/>
          <p:nvPr/>
        </p:nvGrpSpPr>
        <p:grpSpPr>
          <a:xfrm>
            <a:off x="2116735" y="94513"/>
            <a:ext cx="2095205" cy="350537"/>
            <a:chOff x="1550610" y="4704238"/>
            <a:chExt cx="2095205" cy="350537"/>
          </a:xfrm>
        </p:grpSpPr>
        <p:grpSp>
          <p:nvGrpSpPr>
            <p:cNvPr id="201" name="Google Shape;201;p20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202" name="Google Shape;202;p20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203" name="Google Shape;203;p20"/>
              <p:cNvCxnSpPr>
                <a:stCxn id="202" idx="6"/>
                <a:endCxn id="204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04" name="Google Shape;204;p20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205" name="Google Shape;205;p20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206" name="Google Shape;206;p20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207" name="Google Shape;207;p20"/>
              <p:cNvCxnSpPr>
                <a:stCxn id="206" idx="6"/>
                <a:endCxn id="208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08" name="Google Shape;208;p20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327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11" name="Google Shape;211;p21"/>
          <p:cNvSpPr txBox="1"/>
          <p:nvPr>
            <p:ph type="title"/>
          </p:nvPr>
        </p:nvSpPr>
        <p:spPr>
          <a:xfrm>
            <a:off x="1881150" y="1028700"/>
            <a:ext cx="53817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12" name="Google Shape;212;p21"/>
          <p:cNvGrpSpPr/>
          <p:nvPr/>
        </p:nvGrpSpPr>
        <p:grpSpPr>
          <a:xfrm>
            <a:off x="1257548" y="94513"/>
            <a:ext cx="2095205" cy="350537"/>
            <a:chOff x="1550610" y="4704238"/>
            <a:chExt cx="2095205" cy="350537"/>
          </a:xfrm>
        </p:grpSpPr>
        <p:grpSp>
          <p:nvGrpSpPr>
            <p:cNvPr id="213" name="Google Shape;213;p21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214" name="Google Shape;214;p21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215" name="Google Shape;215;p21"/>
              <p:cNvCxnSpPr>
                <a:stCxn id="214" idx="6"/>
                <a:endCxn id="216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16" name="Google Shape;216;p21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217" name="Google Shape;217;p21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218" name="Google Shape;218;p21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219" name="Google Shape;219;p21"/>
              <p:cNvCxnSpPr>
                <a:stCxn id="218" idx="6"/>
                <a:endCxn id="220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20" name="Google Shape;220;p21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  <p:grpSp>
        <p:nvGrpSpPr>
          <p:cNvPr id="221" name="Google Shape;221;p21"/>
          <p:cNvGrpSpPr/>
          <p:nvPr/>
        </p:nvGrpSpPr>
        <p:grpSpPr>
          <a:xfrm>
            <a:off x="8710536" y="4220279"/>
            <a:ext cx="436703" cy="923225"/>
            <a:chOff x="4794250" y="3765054"/>
            <a:chExt cx="436703" cy="923225"/>
          </a:xfrm>
        </p:grpSpPr>
        <p:sp>
          <p:nvSpPr>
            <p:cNvPr id="222" name="Google Shape;222;p21"/>
            <p:cNvSpPr/>
            <p:nvPr/>
          </p:nvSpPr>
          <p:spPr>
            <a:xfrm>
              <a:off x="4794250" y="3765054"/>
              <a:ext cx="436703" cy="492633"/>
            </a:xfrm>
            <a:custGeom>
              <a:rect b="b" l="l" r="r" t="t"/>
              <a:pathLst>
                <a:path extrusionOk="0" h="492633" w="436703">
                  <a:moveTo>
                    <a:pt x="436704" y="0"/>
                  </a:moveTo>
                  <a:lnTo>
                    <a:pt x="0" y="438477"/>
                  </a:lnTo>
                  <a:lnTo>
                    <a:pt x="0" y="492634"/>
                  </a:lnTo>
                  <a:lnTo>
                    <a:pt x="436704" y="54061"/>
                  </a:lnTo>
                  <a:lnTo>
                    <a:pt x="4367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4794250" y="3889234"/>
              <a:ext cx="436703" cy="492633"/>
            </a:xfrm>
            <a:custGeom>
              <a:rect b="b" l="l" r="r" t="t"/>
              <a:pathLst>
                <a:path extrusionOk="0" h="492633" w="436703">
                  <a:moveTo>
                    <a:pt x="0" y="438477"/>
                  </a:moveTo>
                  <a:lnTo>
                    <a:pt x="0" y="492633"/>
                  </a:lnTo>
                  <a:lnTo>
                    <a:pt x="436704" y="54061"/>
                  </a:lnTo>
                  <a:lnTo>
                    <a:pt x="436704" y="0"/>
                  </a:lnTo>
                  <a:lnTo>
                    <a:pt x="0" y="438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4794250" y="4013414"/>
              <a:ext cx="436703" cy="492633"/>
            </a:xfrm>
            <a:custGeom>
              <a:rect b="b" l="l" r="r" t="t"/>
              <a:pathLst>
                <a:path extrusionOk="0" h="492633" w="436703">
                  <a:moveTo>
                    <a:pt x="0" y="438572"/>
                  </a:moveTo>
                  <a:lnTo>
                    <a:pt x="0" y="492634"/>
                  </a:lnTo>
                  <a:lnTo>
                    <a:pt x="436704" y="54061"/>
                  </a:lnTo>
                  <a:lnTo>
                    <a:pt x="436704" y="0"/>
                  </a:lnTo>
                  <a:lnTo>
                    <a:pt x="0" y="438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4794250" y="4137594"/>
              <a:ext cx="436703" cy="492633"/>
            </a:xfrm>
            <a:custGeom>
              <a:rect b="b" l="l" r="r" t="t"/>
              <a:pathLst>
                <a:path extrusionOk="0" h="492633" w="436703">
                  <a:moveTo>
                    <a:pt x="0" y="438572"/>
                  </a:moveTo>
                  <a:lnTo>
                    <a:pt x="0" y="492633"/>
                  </a:lnTo>
                  <a:lnTo>
                    <a:pt x="436704" y="54156"/>
                  </a:lnTo>
                  <a:lnTo>
                    <a:pt x="436704" y="0"/>
                  </a:lnTo>
                  <a:lnTo>
                    <a:pt x="0" y="438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4806317" y="4261773"/>
              <a:ext cx="424636" cy="426505"/>
            </a:xfrm>
            <a:custGeom>
              <a:rect b="b" l="l" r="r" t="t"/>
              <a:pathLst>
                <a:path extrusionOk="0" h="426505" w="424636">
                  <a:moveTo>
                    <a:pt x="0" y="426506"/>
                  </a:moveTo>
                  <a:lnTo>
                    <a:pt x="53875" y="426506"/>
                  </a:lnTo>
                  <a:lnTo>
                    <a:pt x="424637" y="54061"/>
                  </a:lnTo>
                  <a:lnTo>
                    <a:pt x="424637" y="0"/>
                  </a:lnTo>
                  <a:lnTo>
                    <a:pt x="0" y="4265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4929936" y="4385953"/>
              <a:ext cx="301017" cy="302325"/>
            </a:xfrm>
            <a:custGeom>
              <a:rect b="b" l="l" r="r" t="t"/>
              <a:pathLst>
                <a:path extrusionOk="0" h="302325" w="301017">
                  <a:moveTo>
                    <a:pt x="0" y="302326"/>
                  </a:moveTo>
                  <a:lnTo>
                    <a:pt x="53875" y="302326"/>
                  </a:lnTo>
                  <a:lnTo>
                    <a:pt x="301018" y="54156"/>
                  </a:lnTo>
                  <a:lnTo>
                    <a:pt x="301018" y="0"/>
                  </a:lnTo>
                  <a:lnTo>
                    <a:pt x="0" y="3023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5053554" y="4510133"/>
              <a:ext cx="177399" cy="178146"/>
            </a:xfrm>
            <a:custGeom>
              <a:rect b="b" l="l" r="r" t="t"/>
              <a:pathLst>
                <a:path extrusionOk="0" h="178146" w="177399">
                  <a:moveTo>
                    <a:pt x="0" y="178146"/>
                  </a:moveTo>
                  <a:lnTo>
                    <a:pt x="53875" y="178146"/>
                  </a:lnTo>
                  <a:lnTo>
                    <a:pt x="177399" y="54157"/>
                  </a:lnTo>
                  <a:lnTo>
                    <a:pt x="177399" y="0"/>
                  </a:lnTo>
                  <a:lnTo>
                    <a:pt x="0" y="178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327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31" name="Google Shape;231;p22"/>
          <p:cNvSpPr txBox="1"/>
          <p:nvPr>
            <p:ph type="title"/>
          </p:nvPr>
        </p:nvSpPr>
        <p:spPr>
          <a:xfrm>
            <a:off x="2549400" y="1509325"/>
            <a:ext cx="40452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2" name="Google Shape;232;p22"/>
          <p:cNvSpPr txBox="1"/>
          <p:nvPr>
            <p:ph idx="1" type="subTitle"/>
          </p:nvPr>
        </p:nvSpPr>
        <p:spPr>
          <a:xfrm>
            <a:off x="2549400" y="2399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233" name="Google Shape;233;p22"/>
          <p:cNvGrpSpPr/>
          <p:nvPr/>
        </p:nvGrpSpPr>
        <p:grpSpPr>
          <a:xfrm>
            <a:off x="383975" y="4834938"/>
            <a:ext cx="469100" cy="125100"/>
            <a:chOff x="4540000" y="294675"/>
            <a:chExt cx="469100" cy="125100"/>
          </a:xfrm>
        </p:grpSpPr>
        <p:sp>
          <p:nvSpPr>
            <p:cNvPr id="234" name="Google Shape;234;p22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35" name="Google Shape;235;p22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36" name="Google Shape;236;p22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grpSp>
        <p:nvGrpSpPr>
          <p:cNvPr id="237" name="Google Shape;237;p22"/>
          <p:cNvGrpSpPr/>
          <p:nvPr/>
        </p:nvGrpSpPr>
        <p:grpSpPr>
          <a:xfrm>
            <a:off x="88697" y="128478"/>
            <a:ext cx="9605028" cy="1375911"/>
            <a:chOff x="88697" y="128478"/>
            <a:chExt cx="9605028" cy="1375911"/>
          </a:xfrm>
        </p:grpSpPr>
        <p:grpSp>
          <p:nvGrpSpPr>
            <p:cNvPr id="238" name="Google Shape;238;p22"/>
            <p:cNvGrpSpPr/>
            <p:nvPr/>
          </p:nvGrpSpPr>
          <p:grpSpPr>
            <a:xfrm>
              <a:off x="88697" y="128478"/>
              <a:ext cx="633676" cy="822037"/>
              <a:chOff x="6758847" y="-1673422"/>
              <a:chExt cx="633676" cy="822037"/>
            </a:xfrm>
          </p:grpSpPr>
          <p:sp>
            <p:nvSpPr>
              <p:cNvPr id="239" name="Google Shape;239;p22"/>
              <p:cNvSpPr/>
              <p:nvPr/>
            </p:nvSpPr>
            <p:spPr>
              <a:xfrm>
                <a:off x="6758847" y="-1673422"/>
                <a:ext cx="633676" cy="446553"/>
              </a:xfrm>
              <a:custGeom>
                <a:rect b="b" l="l" r="r" t="t"/>
                <a:pathLst>
                  <a:path extrusionOk="0" h="446553" w="633676">
                    <a:moveTo>
                      <a:pt x="316886" y="446553"/>
                    </a:moveTo>
                    <a:lnTo>
                      <a:pt x="316886" y="446553"/>
                    </a:lnTo>
                    <a:cubicBezTo>
                      <a:pt x="141862" y="446553"/>
                      <a:pt x="0" y="304701"/>
                      <a:pt x="0" y="129785"/>
                    </a:cubicBezTo>
                    <a:lnTo>
                      <a:pt x="0" y="0"/>
                    </a:lnTo>
                    <a:lnTo>
                      <a:pt x="633677" y="0"/>
                    </a:lnTo>
                    <a:lnTo>
                      <a:pt x="633677" y="129785"/>
                    </a:lnTo>
                    <a:cubicBezTo>
                      <a:pt x="633677" y="304796"/>
                      <a:pt x="491814" y="446553"/>
                      <a:pt x="316886" y="44655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22"/>
              <p:cNvSpPr/>
              <p:nvPr/>
            </p:nvSpPr>
            <p:spPr>
              <a:xfrm>
                <a:off x="6758847" y="-1298033"/>
                <a:ext cx="633676" cy="446648"/>
              </a:xfrm>
              <a:custGeom>
                <a:rect b="b" l="l" r="r" t="t"/>
                <a:pathLst>
                  <a:path extrusionOk="0" h="446648" w="633676">
                    <a:moveTo>
                      <a:pt x="316886" y="0"/>
                    </a:moveTo>
                    <a:lnTo>
                      <a:pt x="316886" y="0"/>
                    </a:lnTo>
                    <a:cubicBezTo>
                      <a:pt x="141862" y="0"/>
                      <a:pt x="0" y="141852"/>
                      <a:pt x="0" y="316863"/>
                    </a:cubicBezTo>
                    <a:lnTo>
                      <a:pt x="0" y="446648"/>
                    </a:lnTo>
                    <a:lnTo>
                      <a:pt x="633677" y="446648"/>
                    </a:lnTo>
                    <a:lnTo>
                      <a:pt x="633677" y="316863"/>
                    </a:lnTo>
                    <a:cubicBezTo>
                      <a:pt x="633677" y="141852"/>
                      <a:pt x="491814" y="0"/>
                      <a:pt x="31688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" name="Google Shape;241;p22"/>
            <p:cNvGrpSpPr/>
            <p:nvPr/>
          </p:nvGrpSpPr>
          <p:grpSpPr>
            <a:xfrm>
              <a:off x="8614625" y="425289"/>
              <a:ext cx="1079100" cy="1079100"/>
              <a:chOff x="8359400" y="1569464"/>
              <a:chExt cx="1079100" cy="1079100"/>
            </a:xfrm>
          </p:grpSpPr>
          <p:sp>
            <p:nvSpPr>
              <p:cNvPr id="242" name="Google Shape;242;p22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43" name="Google Shape;243;p22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44" name="Google Shape;244;p22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45" name="Google Shape;245;p22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46" name="Google Shape;246;p22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47" name="Google Shape;247;p22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48" name="Google Shape;248;p22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49" name="Google Shape;249;p22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50" name="Google Shape;250;p22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251" name="Google Shape;251;p22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4" name="Google Shape;254;p23"/>
          <p:cNvSpPr txBox="1"/>
          <p:nvPr>
            <p:ph type="title"/>
          </p:nvPr>
        </p:nvSpPr>
        <p:spPr>
          <a:xfrm>
            <a:off x="4974925" y="3651550"/>
            <a:ext cx="34467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327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57" name="Google Shape;257;p24"/>
          <p:cNvSpPr txBox="1"/>
          <p:nvPr>
            <p:ph hasCustomPrompt="1" type="title"/>
          </p:nvPr>
        </p:nvSpPr>
        <p:spPr>
          <a:xfrm>
            <a:off x="3250700" y="1772588"/>
            <a:ext cx="26424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8" name="Google Shape;258;p24"/>
          <p:cNvSpPr txBox="1"/>
          <p:nvPr>
            <p:ph idx="1" type="subTitle"/>
          </p:nvPr>
        </p:nvSpPr>
        <p:spPr>
          <a:xfrm>
            <a:off x="2138450" y="2909288"/>
            <a:ext cx="4866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59" name="Google Shape;259;p24"/>
          <p:cNvGrpSpPr/>
          <p:nvPr/>
        </p:nvGrpSpPr>
        <p:grpSpPr>
          <a:xfrm>
            <a:off x="5179575" y="167875"/>
            <a:ext cx="469100" cy="125100"/>
            <a:chOff x="4540000" y="294675"/>
            <a:chExt cx="469100" cy="125100"/>
          </a:xfrm>
        </p:grpSpPr>
        <p:sp>
          <p:nvSpPr>
            <p:cNvPr id="260" name="Google Shape;260;p24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61" name="Google Shape;261;p24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262" name="Google Shape;262;p24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grpSp>
        <p:nvGrpSpPr>
          <p:cNvPr id="263" name="Google Shape;263;p24"/>
          <p:cNvGrpSpPr/>
          <p:nvPr/>
        </p:nvGrpSpPr>
        <p:grpSpPr>
          <a:xfrm>
            <a:off x="389805" y="382833"/>
            <a:ext cx="469058" cy="448115"/>
            <a:chOff x="5348931" y="2165350"/>
            <a:chExt cx="962763" cy="919776"/>
          </a:xfrm>
        </p:grpSpPr>
        <p:sp>
          <p:nvSpPr>
            <p:cNvPr id="264" name="Google Shape;264;p24"/>
            <p:cNvSpPr/>
            <p:nvPr/>
          </p:nvSpPr>
          <p:spPr>
            <a:xfrm>
              <a:off x="5801538" y="2181881"/>
              <a:ext cx="67652" cy="400662"/>
            </a:xfrm>
            <a:custGeom>
              <a:rect b="b" l="l" r="r" t="t"/>
              <a:pathLst>
                <a:path extrusionOk="0" h="400662" w="67652">
                  <a:moveTo>
                    <a:pt x="0" y="400663"/>
                  </a:moveTo>
                  <a:lnTo>
                    <a:pt x="6765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5852753" y="2165350"/>
              <a:ext cx="33066" cy="33063"/>
            </a:xfrm>
            <a:custGeom>
              <a:rect b="b" l="l" r="r" t="t"/>
              <a:pathLst>
                <a:path extrusionOk="0" h="33063" w="33066">
                  <a:moveTo>
                    <a:pt x="33066" y="16532"/>
                  </a:moveTo>
                  <a:cubicBezTo>
                    <a:pt x="33066" y="7411"/>
                    <a:pt x="25655" y="0"/>
                    <a:pt x="16533" y="0"/>
                  </a:cubicBezTo>
                  <a:cubicBezTo>
                    <a:pt x="7411" y="0"/>
                    <a:pt x="0" y="7411"/>
                    <a:pt x="0" y="16532"/>
                  </a:cubicBezTo>
                  <a:cubicBezTo>
                    <a:pt x="0" y="25653"/>
                    <a:pt x="7411" y="33064"/>
                    <a:pt x="16533" y="33064"/>
                  </a:cubicBezTo>
                  <a:cubicBezTo>
                    <a:pt x="25655" y="33064"/>
                    <a:pt x="33066" y="25653"/>
                    <a:pt x="33066" y="1653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5365499" y="2582544"/>
              <a:ext cx="436038" cy="31828"/>
            </a:xfrm>
            <a:custGeom>
              <a:rect b="b" l="l" r="r" t="t"/>
              <a:pathLst>
                <a:path extrusionOk="0" h="31828" w="436038">
                  <a:moveTo>
                    <a:pt x="436039" y="0"/>
                  </a:moveTo>
                  <a:lnTo>
                    <a:pt x="0" y="31829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5348931" y="2597710"/>
              <a:ext cx="33137" cy="33134"/>
            </a:xfrm>
            <a:custGeom>
              <a:rect b="b" l="l" r="r" t="t"/>
              <a:pathLst>
                <a:path extrusionOk="0" h="33134" w="33137">
                  <a:moveTo>
                    <a:pt x="14478" y="33004"/>
                  </a:moveTo>
                  <a:cubicBezTo>
                    <a:pt x="5452" y="31864"/>
                    <a:pt x="-1010" y="23598"/>
                    <a:pt x="130" y="14477"/>
                  </a:cubicBezTo>
                  <a:cubicBezTo>
                    <a:pt x="1271" y="5451"/>
                    <a:pt x="9537" y="-1010"/>
                    <a:pt x="18659" y="130"/>
                  </a:cubicBezTo>
                  <a:cubicBezTo>
                    <a:pt x="27686" y="1271"/>
                    <a:pt x="34147" y="9537"/>
                    <a:pt x="33007" y="18658"/>
                  </a:cubicBezTo>
                  <a:cubicBezTo>
                    <a:pt x="31867" y="27684"/>
                    <a:pt x="23600" y="34144"/>
                    <a:pt x="14478" y="3300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5373766" y="2582544"/>
              <a:ext cx="427772" cy="271827"/>
            </a:xfrm>
            <a:custGeom>
              <a:rect b="b" l="l" r="r" t="t"/>
              <a:pathLst>
                <a:path extrusionOk="0" h="271827" w="427772">
                  <a:moveTo>
                    <a:pt x="427772" y="0"/>
                  </a:moveTo>
                  <a:lnTo>
                    <a:pt x="0" y="27182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5357189" y="2837795"/>
              <a:ext cx="33059" cy="33152"/>
            </a:xfrm>
            <a:custGeom>
              <a:rect b="b" l="l" r="r" t="t"/>
              <a:pathLst>
                <a:path extrusionOk="0" h="33152" w="33059">
                  <a:moveTo>
                    <a:pt x="2134" y="8405"/>
                  </a:moveTo>
                  <a:cubicBezTo>
                    <a:pt x="-2331" y="16386"/>
                    <a:pt x="424" y="26457"/>
                    <a:pt x="8406" y="31018"/>
                  </a:cubicBezTo>
                  <a:cubicBezTo>
                    <a:pt x="16387" y="35483"/>
                    <a:pt x="26459" y="32728"/>
                    <a:pt x="30925" y="24747"/>
                  </a:cubicBezTo>
                  <a:cubicBezTo>
                    <a:pt x="35391" y="16766"/>
                    <a:pt x="32635" y="6695"/>
                    <a:pt x="24654" y="2134"/>
                  </a:cubicBezTo>
                  <a:cubicBezTo>
                    <a:pt x="16672" y="-2331"/>
                    <a:pt x="6600" y="424"/>
                    <a:pt x="2134" y="840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5801538" y="2582544"/>
              <a:ext cx="284959" cy="452918"/>
            </a:xfrm>
            <a:custGeom>
              <a:rect b="b" l="l" r="r" t="t"/>
              <a:pathLst>
                <a:path extrusionOk="0" h="452918" w="284959">
                  <a:moveTo>
                    <a:pt x="0" y="0"/>
                  </a:moveTo>
                  <a:lnTo>
                    <a:pt x="284960" y="452919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6069898" y="3018864"/>
              <a:ext cx="33105" cy="33102"/>
            </a:xfrm>
            <a:custGeom>
              <a:rect b="b" l="l" r="r" t="t"/>
              <a:pathLst>
                <a:path extrusionOk="0" h="33102" w="33105">
                  <a:moveTo>
                    <a:pt x="3868" y="27145"/>
                  </a:moveTo>
                  <a:cubicBezTo>
                    <a:pt x="9759" y="34176"/>
                    <a:pt x="20116" y="35126"/>
                    <a:pt x="27147" y="29235"/>
                  </a:cubicBezTo>
                  <a:cubicBezTo>
                    <a:pt x="34179" y="23345"/>
                    <a:pt x="35129" y="12988"/>
                    <a:pt x="29238" y="5958"/>
                  </a:cubicBezTo>
                  <a:cubicBezTo>
                    <a:pt x="23346" y="-1073"/>
                    <a:pt x="12894" y="-2023"/>
                    <a:pt x="5958" y="3867"/>
                  </a:cubicBezTo>
                  <a:cubicBezTo>
                    <a:pt x="-1073" y="9758"/>
                    <a:pt x="-2024" y="20209"/>
                    <a:pt x="3868" y="2714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5558671" y="2582544"/>
              <a:ext cx="242866" cy="485982"/>
            </a:xfrm>
            <a:custGeom>
              <a:rect b="b" l="l" r="r" t="t"/>
              <a:pathLst>
                <a:path extrusionOk="0" h="485982" w="242866">
                  <a:moveTo>
                    <a:pt x="242867" y="0"/>
                  </a:moveTo>
                  <a:lnTo>
                    <a:pt x="0" y="48598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5542111" y="3051927"/>
              <a:ext cx="33161" cy="33199"/>
            </a:xfrm>
            <a:custGeom>
              <a:rect b="b" l="l" r="r" t="t"/>
              <a:pathLst>
                <a:path extrusionOk="0" h="33199" w="33161">
                  <a:moveTo>
                    <a:pt x="31668" y="23441"/>
                  </a:moveTo>
                  <a:cubicBezTo>
                    <a:pt x="27867" y="31802"/>
                    <a:pt x="18081" y="35507"/>
                    <a:pt x="9719" y="31707"/>
                  </a:cubicBezTo>
                  <a:cubicBezTo>
                    <a:pt x="1357" y="27906"/>
                    <a:pt x="-2253" y="18120"/>
                    <a:pt x="1452" y="9759"/>
                  </a:cubicBezTo>
                  <a:cubicBezTo>
                    <a:pt x="5253" y="1398"/>
                    <a:pt x="15040" y="-2307"/>
                    <a:pt x="23402" y="1493"/>
                  </a:cubicBezTo>
                  <a:cubicBezTo>
                    <a:pt x="31763" y="5294"/>
                    <a:pt x="35469" y="15080"/>
                    <a:pt x="31668" y="2344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5801538" y="2582544"/>
              <a:ext cx="34586" cy="360282"/>
            </a:xfrm>
            <a:custGeom>
              <a:rect b="b" l="l" r="r" t="t"/>
              <a:pathLst>
                <a:path extrusionOk="0" h="360282" w="34586">
                  <a:moveTo>
                    <a:pt x="0" y="0"/>
                  </a:moveTo>
                  <a:lnTo>
                    <a:pt x="34587" y="36028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5819494" y="2926292"/>
              <a:ext cx="33167" cy="33164"/>
            </a:xfrm>
            <a:custGeom>
              <a:rect b="b" l="l" r="r" t="t"/>
              <a:pathLst>
                <a:path extrusionOk="0" h="33164" w="33167">
                  <a:moveTo>
                    <a:pt x="573" y="20905"/>
                  </a:moveTo>
                  <a:cubicBezTo>
                    <a:pt x="2948" y="29741"/>
                    <a:pt x="12070" y="34967"/>
                    <a:pt x="20907" y="32592"/>
                  </a:cubicBezTo>
                  <a:cubicBezTo>
                    <a:pt x="29744" y="30216"/>
                    <a:pt x="34970" y="21095"/>
                    <a:pt x="32594" y="12259"/>
                  </a:cubicBezTo>
                  <a:cubicBezTo>
                    <a:pt x="30219" y="3423"/>
                    <a:pt x="21097" y="-1802"/>
                    <a:pt x="12260" y="573"/>
                  </a:cubicBezTo>
                  <a:cubicBezTo>
                    <a:pt x="3424" y="2948"/>
                    <a:pt x="-1802" y="12069"/>
                    <a:pt x="573" y="2090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5801538" y="2582544"/>
              <a:ext cx="301587" cy="163609"/>
            </a:xfrm>
            <a:custGeom>
              <a:rect b="b" l="l" r="r" t="t"/>
              <a:pathLst>
                <a:path extrusionOk="0" h="163609" w="301587">
                  <a:moveTo>
                    <a:pt x="0" y="0"/>
                  </a:moveTo>
                  <a:lnTo>
                    <a:pt x="301588" y="163609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24"/>
            <p:cNvSpPr/>
            <p:nvPr/>
          </p:nvSpPr>
          <p:spPr>
            <a:xfrm>
              <a:off x="6086443" y="2729567"/>
              <a:ext cx="33157" cy="33077"/>
            </a:xfrm>
            <a:custGeom>
              <a:rect b="b" l="l" r="r" t="t"/>
              <a:pathLst>
                <a:path extrusionOk="0" h="33077" w="33157">
                  <a:moveTo>
                    <a:pt x="27040" y="3665"/>
                  </a:moveTo>
                  <a:cubicBezTo>
                    <a:pt x="34166" y="9461"/>
                    <a:pt x="35211" y="19817"/>
                    <a:pt x="29415" y="26943"/>
                  </a:cubicBezTo>
                  <a:cubicBezTo>
                    <a:pt x="23619" y="34069"/>
                    <a:pt x="13262" y="35114"/>
                    <a:pt x="6136" y="29413"/>
                  </a:cubicBezTo>
                  <a:cubicBezTo>
                    <a:pt x="-991" y="23617"/>
                    <a:pt x="-2036" y="13261"/>
                    <a:pt x="3665" y="6135"/>
                  </a:cubicBezTo>
                  <a:cubicBezTo>
                    <a:pt x="9461" y="-991"/>
                    <a:pt x="19913" y="-2036"/>
                    <a:pt x="26945" y="366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4"/>
            <p:cNvSpPr/>
            <p:nvPr/>
          </p:nvSpPr>
          <p:spPr>
            <a:xfrm>
              <a:off x="5801538" y="2582544"/>
              <a:ext cx="493524" cy="75628"/>
            </a:xfrm>
            <a:custGeom>
              <a:rect b="b" l="l" r="r" t="t"/>
              <a:pathLst>
                <a:path extrusionOk="0" h="75628" w="493524">
                  <a:moveTo>
                    <a:pt x="0" y="0"/>
                  </a:moveTo>
                  <a:lnTo>
                    <a:pt x="493525" y="75629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4"/>
            <p:cNvSpPr/>
            <p:nvPr/>
          </p:nvSpPr>
          <p:spPr>
            <a:xfrm>
              <a:off x="6278620" y="2641627"/>
              <a:ext cx="33074" cy="33082"/>
            </a:xfrm>
            <a:custGeom>
              <a:rect b="b" l="l" r="r" t="t"/>
              <a:pathLst>
                <a:path extrusionOk="0" h="33082" w="33074">
                  <a:moveTo>
                    <a:pt x="22143" y="32128"/>
                  </a:moveTo>
                  <a:cubicBezTo>
                    <a:pt x="30695" y="28993"/>
                    <a:pt x="35161" y="19492"/>
                    <a:pt x="32120" y="10941"/>
                  </a:cubicBezTo>
                  <a:cubicBezTo>
                    <a:pt x="28985" y="2295"/>
                    <a:pt x="19483" y="-2076"/>
                    <a:pt x="10931" y="964"/>
                  </a:cubicBezTo>
                  <a:cubicBezTo>
                    <a:pt x="2380" y="4100"/>
                    <a:pt x="-2086" y="13601"/>
                    <a:pt x="954" y="22152"/>
                  </a:cubicBezTo>
                  <a:cubicBezTo>
                    <a:pt x="4090" y="30703"/>
                    <a:pt x="13592" y="35169"/>
                    <a:pt x="22143" y="3212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4"/>
            <p:cNvSpPr/>
            <p:nvPr/>
          </p:nvSpPr>
          <p:spPr>
            <a:xfrm>
              <a:off x="5801538" y="2522307"/>
              <a:ext cx="310329" cy="60237"/>
            </a:xfrm>
            <a:custGeom>
              <a:rect b="b" l="l" r="r" t="t"/>
              <a:pathLst>
                <a:path extrusionOk="0" h="60237" w="310329">
                  <a:moveTo>
                    <a:pt x="0" y="60237"/>
                  </a:moveTo>
                  <a:lnTo>
                    <a:pt x="31033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4"/>
            <p:cNvSpPr/>
            <p:nvPr/>
          </p:nvSpPr>
          <p:spPr>
            <a:xfrm>
              <a:off x="6095279" y="2505815"/>
              <a:ext cx="33082" cy="33181"/>
            </a:xfrm>
            <a:custGeom>
              <a:rect b="b" l="l" r="r" t="t"/>
              <a:pathLst>
                <a:path extrusionOk="0" h="33181" w="33082">
                  <a:moveTo>
                    <a:pt x="11647" y="720"/>
                  </a:moveTo>
                  <a:cubicBezTo>
                    <a:pt x="20389" y="-1940"/>
                    <a:pt x="29606" y="3000"/>
                    <a:pt x="32361" y="11741"/>
                  </a:cubicBezTo>
                  <a:cubicBezTo>
                    <a:pt x="35022" y="20483"/>
                    <a:pt x="30081" y="29794"/>
                    <a:pt x="21434" y="32454"/>
                  </a:cubicBezTo>
                  <a:cubicBezTo>
                    <a:pt x="12692" y="35114"/>
                    <a:pt x="3476" y="30269"/>
                    <a:pt x="720" y="21433"/>
                  </a:cubicBezTo>
                  <a:cubicBezTo>
                    <a:pt x="-1940" y="12692"/>
                    <a:pt x="3001" y="3380"/>
                    <a:pt x="11742" y="72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4"/>
            <p:cNvSpPr/>
            <p:nvPr/>
          </p:nvSpPr>
          <p:spPr>
            <a:xfrm>
              <a:off x="5801538" y="2334755"/>
              <a:ext cx="351757" cy="247789"/>
            </a:xfrm>
            <a:custGeom>
              <a:rect b="b" l="l" r="r" t="t"/>
              <a:pathLst>
                <a:path extrusionOk="0" h="247789" w="351757">
                  <a:moveTo>
                    <a:pt x="0" y="247789"/>
                  </a:moveTo>
                  <a:lnTo>
                    <a:pt x="35175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4"/>
            <p:cNvSpPr/>
            <p:nvPr/>
          </p:nvSpPr>
          <p:spPr>
            <a:xfrm>
              <a:off x="6136778" y="2318143"/>
              <a:ext cx="33129" cy="33127"/>
            </a:xfrm>
            <a:custGeom>
              <a:rect b="b" l="l" r="r" t="t"/>
              <a:pathLst>
                <a:path extrusionOk="0" h="33127" w="33129">
                  <a:moveTo>
                    <a:pt x="27539" y="28963"/>
                  </a:moveTo>
                  <a:cubicBezTo>
                    <a:pt x="34381" y="22882"/>
                    <a:pt x="35046" y="12431"/>
                    <a:pt x="28965" y="5590"/>
                  </a:cubicBezTo>
                  <a:cubicBezTo>
                    <a:pt x="22884" y="-1251"/>
                    <a:pt x="12432" y="-1916"/>
                    <a:pt x="5590" y="4165"/>
                  </a:cubicBezTo>
                  <a:cubicBezTo>
                    <a:pt x="-1251" y="10245"/>
                    <a:pt x="-1916" y="20697"/>
                    <a:pt x="4165" y="27537"/>
                  </a:cubicBezTo>
                  <a:cubicBezTo>
                    <a:pt x="10246" y="34378"/>
                    <a:pt x="20698" y="35043"/>
                    <a:pt x="27539" y="2896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4"/>
            <p:cNvSpPr/>
            <p:nvPr/>
          </p:nvSpPr>
          <p:spPr>
            <a:xfrm>
              <a:off x="5801538" y="2318223"/>
              <a:ext cx="185380" cy="264321"/>
            </a:xfrm>
            <a:custGeom>
              <a:rect b="b" l="l" r="r" t="t"/>
              <a:pathLst>
                <a:path extrusionOk="0" h="264321" w="185380">
                  <a:moveTo>
                    <a:pt x="0" y="264321"/>
                  </a:moveTo>
                  <a:lnTo>
                    <a:pt x="18538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4"/>
            <p:cNvSpPr/>
            <p:nvPr/>
          </p:nvSpPr>
          <p:spPr>
            <a:xfrm>
              <a:off x="5970434" y="2301644"/>
              <a:ext cx="33064" cy="33062"/>
            </a:xfrm>
            <a:custGeom>
              <a:rect b="b" l="l" r="r" t="t"/>
              <a:pathLst>
                <a:path extrusionOk="0" h="33062" w="33064">
                  <a:moveTo>
                    <a:pt x="3277" y="6602"/>
                  </a:moveTo>
                  <a:cubicBezTo>
                    <a:pt x="8788" y="-713"/>
                    <a:pt x="19145" y="-2139"/>
                    <a:pt x="26462" y="3277"/>
                  </a:cubicBezTo>
                  <a:cubicBezTo>
                    <a:pt x="33778" y="8788"/>
                    <a:pt x="35203" y="19144"/>
                    <a:pt x="29787" y="26460"/>
                  </a:cubicBezTo>
                  <a:cubicBezTo>
                    <a:pt x="24276" y="33776"/>
                    <a:pt x="13919" y="35201"/>
                    <a:pt x="6603" y="29785"/>
                  </a:cubicBezTo>
                  <a:cubicBezTo>
                    <a:pt x="-713" y="24275"/>
                    <a:pt x="-2139" y="13918"/>
                    <a:pt x="3277" y="660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4"/>
            <p:cNvSpPr/>
            <p:nvPr/>
          </p:nvSpPr>
          <p:spPr>
            <a:xfrm>
              <a:off x="5751273" y="2429006"/>
              <a:ext cx="50264" cy="153538"/>
            </a:xfrm>
            <a:custGeom>
              <a:rect b="b" l="l" r="r" t="t"/>
              <a:pathLst>
                <a:path extrusionOk="0" h="153538" w="50264">
                  <a:moveTo>
                    <a:pt x="50265" y="1535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5734608" y="2412437"/>
              <a:ext cx="33140" cy="33137"/>
            </a:xfrm>
            <a:custGeom>
              <a:rect b="b" l="l" r="r" t="t"/>
              <a:pathLst>
                <a:path extrusionOk="0" h="33137" w="33140">
                  <a:moveTo>
                    <a:pt x="31393" y="9158"/>
                  </a:moveTo>
                  <a:cubicBezTo>
                    <a:pt x="27307" y="987"/>
                    <a:pt x="17330" y="-2338"/>
                    <a:pt x="9159" y="1747"/>
                  </a:cubicBezTo>
                  <a:cubicBezTo>
                    <a:pt x="987" y="5833"/>
                    <a:pt x="-2338" y="15809"/>
                    <a:pt x="1747" y="23980"/>
                  </a:cubicBezTo>
                  <a:cubicBezTo>
                    <a:pt x="5833" y="32151"/>
                    <a:pt x="15810" y="35476"/>
                    <a:pt x="23982" y="31391"/>
                  </a:cubicBezTo>
                  <a:cubicBezTo>
                    <a:pt x="32153" y="27305"/>
                    <a:pt x="35479" y="17329"/>
                    <a:pt x="31393" y="915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4"/>
            <p:cNvSpPr/>
            <p:nvPr/>
          </p:nvSpPr>
          <p:spPr>
            <a:xfrm>
              <a:off x="5645898" y="2364873"/>
              <a:ext cx="155639" cy="217670"/>
            </a:xfrm>
            <a:custGeom>
              <a:rect b="b" l="l" r="r" t="t"/>
              <a:pathLst>
                <a:path extrusionOk="0" h="217670" w="155639">
                  <a:moveTo>
                    <a:pt x="155640" y="217671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24"/>
            <p:cNvSpPr/>
            <p:nvPr/>
          </p:nvSpPr>
          <p:spPr>
            <a:xfrm>
              <a:off x="5629348" y="2348230"/>
              <a:ext cx="33194" cy="33191"/>
            </a:xfrm>
            <a:custGeom>
              <a:rect b="b" l="l" r="r" t="t"/>
              <a:pathLst>
                <a:path extrusionOk="0" h="33191" w="33194">
                  <a:moveTo>
                    <a:pt x="1347" y="23104"/>
                  </a:moveTo>
                  <a:cubicBezTo>
                    <a:pt x="-2264" y="14743"/>
                    <a:pt x="1632" y="4957"/>
                    <a:pt x="10088" y="1347"/>
                  </a:cubicBezTo>
                  <a:cubicBezTo>
                    <a:pt x="18545" y="-2264"/>
                    <a:pt x="28237" y="1632"/>
                    <a:pt x="31848" y="10088"/>
                  </a:cubicBezTo>
                  <a:cubicBezTo>
                    <a:pt x="35458" y="18449"/>
                    <a:pt x="31563" y="28235"/>
                    <a:pt x="23106" y="31845"/>
                  </a:cubicBezTo>
                  <a:cubicBezTo>
                    <a:pt x="14649" y="35456"/>
                    <a:pt x="4958" y="31560"/>
                    <a:pt x="1347" y="2310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5484937" y="2281263"/>
              <a:ext cx="316600" cy="301280"/>
            </a:xfrm>
            <a:custGeom>
              <a:rect b="b" l="l" r="r" t="t"/>
              <a:pathLst>
                <a:path extrusionOk="0" h="301280" w="316600">
                  <a:moveTo>
                    <a:pt x="316601" y="301281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5468369" y="2264696"/>
              <a:ext cx="33136" cy="33133"/>
            </a:xfrm>
            <a:custGeom>
              <a:rect b="b" l="l" r="r" t="t"/>
              <a:pathLst>
                <a:path extrusionOk="0" h="33133" w="33136">
                  <a:moveTo>
                    <a:pt x="24360" y="1935"/>
                  </a:moveTo>
                  <a:cubicBezTo>
                    <a:pt x="16283" y="-2340"/>
                    <a:pt x="6211" y="700"/>
                    <a:pt x="1935" y="8776"/>
                  </a:cubicBezTo>
                  <a:cubicBezTo>
                    <a:pt x="-2341" y="16852"/>
                    <a:pt x="700" y="26828"/>
                    <a:pt x="8777" y="31199"/>
                  </a:cubicBezTo>
                  <a:cubicBezTo>
                    <a:pt x="16853" y="35474"/>
                    <a:pt x="26830" y="32434"/>
                    <a:pt x="31201" y="24358"/>
                  </a:cubicBezTo>
                  <a:cubicBezTo>
                    <a:pt x="35477" y="16282"/>
                    <a:pt x="32436" y="6306"/>
                    <a:pt x="24360" y="193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5451776" y="2462165"/>
              <a:ext cx="349762" cy="120379"/>
            </a:xfrm>
            <a:custGeom>
              <a:rect b="b" l="l" r="r" t="t"/>
              <a:pathLst>
                <a:path extrusionOk="0" h="120379" w="349762">
                  <a:moveTo>
                    <a:pt x="349762" y="12037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4"/>
            <p:cNvSpPr/>
            <p:nvPr/>
          </p:nvSpPr>
          <p:spPr>
            <a:xfrm>
              <a:off x="5435266" y="2445562"/>
              <a:ext cx="33079" cy="33077"/>
            </a:xfrm>
            <a:custGeom>
              <a:rect b="b" l="l" r="r" t="t"/>
              <a:pathLst>
                <a:path extrusionOk="0" h="33077" w="33079">
                  <a:moveTo>
                    <a:pt x="9193" y="31425"/>
                  </a:moveTo>
                  <a:cubicBezTo>
                    <a:pt x="1021" y="27339"/>
                    <a:pt x="-2304" y="17458"/>
                    <a:pt x="1687" y="9192"/>
                  </a:cubicBezTo>
                  <a:cubicBezTo>
                    <a:pt x="5772" y="1021"/>
                    <a:pt x="15654" y="-2304"/>
                    <a:pt x="23921" y="1686"/>
                  </a:cubicBezTo>
                  <a:cubicBezTo>
                    <a:pt x="32092" y="5772"/>
                    <a:pt x="35418" y="15653"/>
                    <a:pt x="31332" y="23919"/>
                  </a:cubicBezTo>
                  <a:cubicBezTo>
                    <a:pt x="27246" y="32090"/>
                    <a:pt x="17365" y="35415"/>
                    <a:pt x="9098" y="3133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p24"/>
          <p:cNvGrpSpPr/>
          <p:nvPr/>
        </p:nvGrpSpPr>
        <p:grpSpPr>
          <a:xfrm>
            <a:off x="8547556" y="4169014"/>
            <a:ext cx="264435" cy="665217"/>
            <a:chOff x="8625081" y="258014"/>
            <a:chExt cx="264435" cy="665217"/>
          </a:xfrm>
        </p:grpSpPr>
        <p:sp>
          <p:nvSpPr>
            <p:cNvPr id="295" name="Google Shape;295;p24"/>
            <p:cNvSpPr/>
            <p:nvPr/>
          </p:nvSpPr>
          <p:spPr>
            <a:xfrm>
              <a:off x="8625081" y="258014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4"/>
            <p:cNvSpPr/>
            <p:nvPr/>
          </p:nvSpPr>
          <p:spPr>
            <a:xfrm>
              <a:off x="8625081" y="658815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327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99" name="Google Shape;299;p25"/>
          <p:cNvSpPr txBox="1"/>
          <p:nvPr>
            <p:ph type="title"/>
          </p:nvPr>
        </p:nvSpPr>
        <p:spPr>
          <a:xfrm>
            <a:off x="2544263" y="1701725"/>
            <a:ext cx="5664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0" name="Google Shape;300;p25"/>
          <p:cNvSpPr txBox="1"/>
          <p:nvPr>
            <p:ph idx="2" type="title"/>
          </p:nvPr>
        </p:nvSpPr>
        <p:spPr>
          <a:xfrm>
            <a:off x="6000958" y="1701725"/>
            <a:ext cx="5664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1" name="Google Shape;301;p25"/>
          <p:cNvSpPr txBox="1"/>
          <p:nvPr>
            <p:ph idx="3" type="title"/>
          </p:nvPr>
        </p:nvSpPr>
        <p:spPr>
          <a:xfrm>
            <a:off x="2544263" y="3551250"/>
            <a:ext cx="5664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2" name="Google Shape;302;p25"/>
          <p:cNvSpPr txBox="1"/>
          <p:nvPr>
            <p:ph idx="4" type="title"/>
          </p:nvPr>
        </p:nvSpPr>
        <p:spPr>
          <a:xfrm>
            <a:off x="6000958" y="3551250"/>
            <a:ext cx="5664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3" name="Google Shape;303;p25"/>
          <p:cNvSpPr txBox="1"/>
          <p:nvPr>
            <p:ph idx="1" type="subTitle"/>
          </p:nvPr>
        </p:nvSpPr>
        <p:spPr>
          <a:xfrm>
            <a:off x="1502813" y="2156150"/>
            <a:ext cx="2649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304" name="Google Shape;304;p25"/>
          <p:cNvSpPr txBox="1"/>
          <p:nvPr>
            <p:ph idx="5" type="subTitle"/>
          </p:nvPr>
        </p:nvSpPr>
        <p:spPr>
          <a:xfrm>
            <a:off x="4959508" y="2156150"/>
            <a:ext cx="2649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305" name="Google Shape;305;p25"/>
          <p:cNvSpPr txBox="1"/>
          <p:nvPr>
            <p:ph idx="6" type="subTitle"/>
          </p:nvPr>
        </p:nvSpPr>
        <p:spPr>
          <a:xfrm>
            <a:off x="1502813" y="4005675"/>
            <a:ext cx="2649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306" name="Google Shape;306;p25"/>
          <p:cNvSpPr txBox="1"/>
          <p:nvPr>
            <p:ph idx="7" type="subTitle"/>
          </p:nvPr>
        </p:nvSpPr>
        <p:spPr>
          <a:xfrm>
            <a:off x="4959508" y="4005675"/>
            <a:ext cx="2649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307" name="Google Shape;307;p25"/>
          <p:cNvSpPr txBox="1"/>
          <p:nvPr>
            <p:ph idx="8" type="title"/>
          </p:nvPr>
        </p:nvSpPr>
        <p:spPr>
          <a:xfrm>
            <a:off x="722400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08" name="Google Shape;308;p25"/>
          <p:cNvGrpSpPr/>
          <p:nvPr/>
        </p:nvGrpSpPr>
        <p:grpSpPr>
          <a:xfrm>
            <a:off x="-428075" y="110513"/>
            <a:ext cx="9242538" cy="4723723"/>
            <a:chOff x="-428075" y="110513"/>
            <a:chExt cx="9242538" cy="4723723"/>
          </a:xfrm>
        </p:grpSpPr>
        <p:grpSp>
          <p:nvGrpSpPr>
            <p:cNvPr id="309" name="Google Shape;309;p25"/>
            <p:cNvGrpSpPr/>
            <p:nvPr/>
          </p:nvGrpSpPr>
          <p:grpSpPr>
            <a:xfrm>
              <a:off x="-428075" y="2429114"/>
              <a:ext cx="1079100" cy="1079100"/>
              <a:chOff x="8359400" y="1569464"/>
              <a:chExt cx="1079100" cy="1079100"/>
            </a:xfrm>
          </p:grpSpPr>
          <p:sp>
            <p:nvSpPr>
              <p:cNvPr id="310" name="Google Shape;310;p25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11" name="Google Shape;311;p25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12" name="Google Shape;312;p25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13" name="Google Shape;313;p25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14" name="Google Shape;314;p25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15" name="Google Shape;315;p25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16" name="Google Shape;316;p25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17" name="Google Shape;317;p25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18" name="Google Shape;318;p25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319" name="Google Shape;319;p25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320" name="Google Shape;320;p25"/>
            <p:cNvGrpSpPr/>
            <p:nvPr/>
          </p:nvGrpSpPr>
          <p:grpSpPr>
            <a:xfrm>
              <a:off x="5718835" y="110513"/>
              <a:ext cx="2095205" cy="350537"/>
              <a:chOff x="1550610" y="4704238"/>
              <a:chExt cx="2095205" cy="350537"/>
            </a:xfrm>
          </p:grpSpPr>
          <p:grpSp>
            <p:nvGrpSpPr>
              <p:cNvPr id="321" name="Google Shape;321;p25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322" name="Google Shape;322;p25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323" name="Google Shape;323;p25"/>
                <p:cNvCxnSpPr>
                  <a:stCxn id="322" idx="6"/>
                  <a:endCxn id="324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24" name="Google Shape;324;p25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325" name="Google Shape;325;p25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326" name="Google Shape;326;p25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327" name="Google Shape;327;p25"/>
                <p:cNvCxnSpPr>
                  <a:stCxn id="326" idx="6"/>
                  <a:endCxn id="328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28" name="Google Shape;328;p25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  <p:grpSp>
          <p:nvGrpSpPr>
            <p:cNvPr id="329" name="Google Shape;329;p25"/>
            <p:cNvGrpSpPr/>
            <p:nvPr/>
          </p:nvGrpSpPr>
          <p:grpSpPr>
            <a:xfrm>
              <a:off x="8345405" y="4386121"/>
              <a:ext cx="469058" cy="448115"/>
              <a:chOff x="5348931" y="2165350"/>
              <a:chExt cx="962763" cy="919776"/>
            </a:xfrm>
          </p:grpSpPr>
          <p:sp>
            <p:nvSpPr>
              <p:cNvPr id="330" name="Google Shape;330;p25"/>
              <p:cNvSpPr/>
              <p:nvPr/>
            </p:nvSpPr>
            <p:spPr>
              <a:xfrm>
                <a:off x="5801538" y="2181881"/>
                <a:ext cx="67652" cy="400662"/>
              </a:xfrm>
              <a:custGeom>
                <a:rect b="b" l="l" r="r" t="t"/>
                <a:pathLst>
                  <a:path extrusionOk="0" h="400662" w="67652">
                    <a:moveTo>
                      <a:pt x="0" y="400663"/>
                    </a:moveTo>
                    <a:lnTo>
                      <a:pt x="67653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25"/>
              <p:cNvSpPr/>
              <p:nvPr/>
            </p:nvSpPr>
            <p:spPr>
              <a:xfrm>
                <a:off x="5852753" y="2165350"/>
                <a:ext cx="33066" cy="33063"/>
              </a:xfrm>
              <a:custGeom>
                <a:rect b="b" l="l" r="r" t="t"/>
                <a:pathLst>
                  <a:path extrusionOk="0" h="33063" w="33066">
                    <a:moveTo>
                      <a:pt x="33066" y="16532"/>
                    </a:moveTo>
                    <a:cubicBezTo>
                      <a:pt x="33066" y="7411"/>
                      <a:pt x="25655" y="0"/>
                      <a:pt x="16533" y="0"/>
                    </a:cubicBezTo>
                    <a:cubicBezTo>
                      <a:pt x="7411" y="0"/>
                      <a:pt x="0" y="7411"/>
                      <a:pt x="0" y="16532"/>
                    </a:cubicBezTo>
                    <a:cubicBezTo>
                      <a:pt x="0" y="25653"/>
                      <a:pt x="7411" y="33064"/>
                      <a:pt x="16533" y="33064"/>
                    </a:cubicBezTo>
                    <a:cubicBezTo>
                      <a:pt x="25655" y="33064"/>
                      <a:pt x="33066" y="25653"/>
                      <a:pt x="33066" y="16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"/>
              <p:cNvSpPr/>
              <p:nvPr/>
            </p:nvSpPr>
            <p:spPr>
              <a:xfrm>
                <a:off x="5365499" y="2582544"/>
                <a:ext cx="436038" cy="31828"/>
              </a:xfrm>
              <a:custGeom>
                <a:rect b="b" l="l" r="r" t="t"/>
                <a:pathLst>
                  <a:path extrusionOk="0" h="31828" w="436038">
                    <a:moveTo>
                      <a:pt x="436039" y="0"/>
                    </a:moveTo>
                    <a:lnTo>
                      <a:pt x="0" y="3182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"/>
              <p:cNvSpPr/>
              <p:nvPr/>
            </p:nvSpPr>
            <p:spPr>
              <a:xfrm>
                <a:off x="5348931" y="2597710"/>
                <a:ext cx="33137" cy="33134"/>
              </a:xfrm>
              <a:custGeom>
                <a:rect b="b" l="l" r="r" t="t"/>
                <a:pathLst>
                  <a:path extrusionOk="0" h="33134" w="33137">
                    <a:moveTo>
                      <a:pt x="14478" y="33004"/>
                    </a:moveTo>
                    <a:cubicBezTo>
                      <a:pt x="5452" y="31864"/>
                      <a:pt x="-1010" y="23598"/>
                      <a:pt x="130" y="14477"/>
                    </a:cubicBezTo>
                    <a:cubicBezTo>
                      <a:pt x="1271" y="5451"/>
                      <a:pt x="9537" y="-1010"/>
                      <a:pt x="18659" y="130"/>
                    </a:cubicBezTo>
                    <a:cubicBezTo>
                      <a:pt x="27686" y="1271"/>
                      <a:pt x="34147" y="9537"/>
                      <a:pt x="33007" y="18658"/>
                    </a:cubicBezTo>
                    <a:cubicBezTo>
                      <a:pt x="31867" y="27684"/>
                      <a:pt x="23600" y="34144"/>
                      <a:pt x="14478" y="330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25"/>
              <p:cNvSpPr/>
              <p:nvPr/>
            </p:nvSpPr>
            <p:spPr>
              <a:xfrm>
                <a:off x="5373766" y="2582544"/>
                <a:ext cx="427772" cy="271827"/>
              </a:xfrm>
              <a:custGeom>
                <a:rect b="b" l="l" r="r" t="t"/>
                <a:pathLst>
                  <a:path extrusionOk="0" h="271827" w="427772">
                    <a:moveTo>
                      <a:pt x="427772" y="0"/>
                    </a:moveTo>
                    <a:lnTo>
                      <a:pt x="0" y="271827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25"/>
              <p:cNvSpPr/>
              <p:nvPr/>
            </p:nvSpPr>
            <p:spPr>
              <a:xfrm>
                <a:off x="5357189" y="2837795"/>
                <a:ext cx="33059" cy="33152"/>
              </a:xfrm>
              <a:custGeom>
                <a:rect b="b" l="l" r="r" t="t"/>
                <a:pathLst>
                  <a:path extrusionOk="0" h="33152" w="33059">
                    <a:moveTo>
                      <a:pt x="2134" y="8405"/>
                    </a:moveTo>
                    <a:cubicBezTo>
                      <a:pt x="-2331" y="16386"/>
                      <a:pt x="424" y="26457"/>
                      <a:pt x="8406" y="31018"/>
                    </a:cubicBezTo>
                    <a:cubicBezTo>
                      <a:pt x="16387" y="35483"/>
                      <a:pt x="26459" y="32728"/>
                      <a:pt x="30925" y="24747"/>
                    </a:cubicBezTo>
                    <a:cubicBezTo>
                      <a:pt x="35391" y="16766"/>
                      <a:pt x="32635" y="6695"/>
                      <a:pt x="24654" y="2134"/>
                    </a:cubicBezTo>
                    <a:cubicBezTo>
                      <a:pt x="16672" y="-2331"/>
                      <a:pt x="6600" y="424"/>
                      <a:pt x="2134" y="84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25"/>
              <p:cNvSpPr/>
              <p:nvPr/>
            </p:nvSpPr>
            <p:spPr>
              <a:xfrm>
                <a:off x="5801538" y="2582544"/>
                <a:ext cx="284959" cy="452918"/>
              </a:xfrm>
              <a:custGeom>
                <a:rect b="b" l="l" r="r" t="t"/>
                <a:pathLst>
                  <a:path extrusionOk="0" h="452918" w="284959">
                    <a:moveTo>
                      <a:pt x="0" y="0"/>
                    </a:moveTo>
                    <a:lnTo>
                      <a:pt x="284960" y="45291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25"/>
              <p:cNvSpPr/>
              <p:nvPr/>
            </p:nvSpPr>
            <p:spPr>
              <a:xfrm>
                <a:off x="6069898" y="3018864"/>
                <a:ext cx="33105" cy="33102"/>
              </a:xfrm>
              <a:custGeom>
                <a:rect b="b" l="l" r="r" t="t"/>
                <a:pathLst>
                  <a:path extrusionOk="0" h="33102" w="33105">
                    <a:moveTo>
                      <a:pt x="3868" y="27145"/>
                    </a:moveTo>
                    <a:cubicBezTo>
                      <a:pt x="9759" y="34176"/>
                      <a:pt x="20116" y="35126"/>
                      <a:pt x="27147" y="29235"/>
                    </a:cubicBezTo>
                    <a:cubicBezTo>
                      <a:pt x="34179" y="23345"/>
                      <a:pt x="35129" y="12988"/>
                      <a:pt x="29238" y="5958"/>
                    </a:cubicBezTo>
                    <a:cubicBezTo>
                      <a:pt x="23346" y="-1073"/>
                      <a:pt x="12894" y="-2023"/>
                      <a:pt x="5958" y="3867"/>
                    </a:cubicBezTo>
                    <a:cubicBezTo>
                      <a:pt x="-1073" y="9758"/>
                      <a:pt x="-2024" y="20209"/>
                      <a:pt x="3868" y="27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25"/>
              <p:cNvSpPr/>
              <p:nvPr/>
            </p:nvSpPr>
            <p:spPr>
              <a:xfrm>
                <a:off x="5558671" y="2582544"/>
                <a:ext cx="242866" cy="485982"/>
              </a:xfrm>
              <a:custGeom>
                <a:rect b="b" l="l" r="r" t="t"/>
                <a:pathLst>
                  <a:path extrusionOk="0" h="485982" w="242866">
                    <a:moveTo>
                      <a:pt x="242867" y="0"/>
                    </a:moveTo>
                    <a:lnTo>
                      <a:pt x="0" y="4859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25"/>
              <p:cNvSpPr/>
              <p:nvPr/>
            </p:nvSpPr>
            <p:spPr>
              <a:xfrm>
                <a:off x="5542111" y="3051927"/>
                <a:ext cx="33161" cy="33199"/>
              </a:xfrm>
              <a:custGeom>
                <a:rect b="b" l="l" r="r" t="t"/>
                <a:pathLst>
                  <a:path extrusionOk="0" h="33199" w="33161">
                    <a:moveTo>
                      <a:pt x="31668" y="23441"/>
                    </a:moveTo>
                    <a:cubicBezTo>
                      <a:pt x="27867" y="31802"/>
                      <a:pt x="18081" y="35507"/>
                      <a:pt x="9719" y="31707"/>
                    </a:cubicBezTo>
                    <a:cubicBezTo>
                      <a:pt x="1357" y="27906"/>
                      <a:pt x="-2253" y="18120"/>
                      <a:pt x="1452" y="9759"/>
                    </a:cubicBezTo>
                    <a:cubicBezTo>
                      <a:pt x="5253" y="1398"/>
                      <a:pt x="15040" y="-2307"/>
                      <a:pt x="23402" y="1493"/>
                    </a:cubicBezTo>
                    <a:cubicBezTo>
                      <a:pt x="31763" y="5294"/>
                      <a:pt x="35469" y="15080"/>
                      <a:pt x="31668" y="234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25"/>
              <p:cNvSpPr/>
              <p:nvPr/>
            </p:nvSpPr>
            <p:spPr>
              <a:xfrm>
                <a:off x="5801538" y="2582544"/>
                <a:ext cx="34586" cy="360282"/>
              </a:xfrm>
              <a:custGeom>
                <a:rect b="b" l="l" r="r" t="t"/>
                <a:pathLst>
                  <a:path extrusionOk="0" h="360282" w="34586">
                    <a:moveTo>
                      <a:pt x="0" y="0"/>
                    </a:moveTo>
                    <a:lnTo>
                      <a:pt x="34587" y="3602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25"/>
              <p:cNvSpPr/>
              <p:nvPr/>
            </p:nvSpPr>
            <p:spPr>
              <a:xfrm>
                <a:off x="5819494" y="2926292"/>
                <a:ext cx="33167" cy="33164"/>
              </a:xfrm>
              <a:custGeom>
                <a:rect b="b" l="l" r="r" t="t"/>
                <a:pathLst>
                  <a:path extrusionOk="0" h="33164" w="33167">
                    <a:moveTo>
                      <a:pt x="573" y="20905"/>
                    </a:moveTo>
                    <a:cubicBezTo>
                      <a:pt x="2948" y="29741"/>
                      <a:pt x="12070" y="34967"/>
                      <a:pt x="20907" y="32592"/>
                    </a:cubicBezTo>
                    <a:cubicBezTo>
                      <a:pt x="29744" y="30216"/>
                      <a:pt x="34970" y="21095"/>
                      <a:pt x="32594" y="12259"/>
                    </a:cubicBezTo>
                    <a:cubicBezTo>
                      <a:pt x="30219" y="3423"/>
                      <a:pt x="21097" y="-1802"/>
                      <a:pt x="12260" y="573"/>
                    </a:cubicBezTo>
                    <a:cubicBezTo>
                      <a:pt x="3424" y="2948"/>
                      <a:pt x="-1802" y="12069"/>
                      <a:pt x="573" y="209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"/>
              <p:cNvSpPr/>
              <p:nvPr/>
            </p:nvSpPr>
            <p:spPr>
              <a:xfrm>
                <a:off x="5801538" y="2582544"/>
                <a:ext cx="301587" cy="163609"/>
              </a:xfrm>
              <a:custGeom>
                <a:rect b="b" l="l" r="r" t="t"/>
                <a:pathLst>
                  <a:path extrusionOk="0" h="163609" w="301587">
                    <a:moveTo>
                      <a:pt x="0" y="0"/>
                    </a:moveTo>
                    <a:lnTo>
                      <a:pt x="301588" y="16360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"/>
              <p:cNvSpPr/>
              <p:nvPr/>
            </p:nvSpPr>
            <p:spPr>
              <a:xfrm>
                <a:off x="6086443" y="2729567"/>
                <a:ext cx="33157" cy="33077"/>
              </a:xfrm>
              <a:custGeom>
                <a:rect b="b" l="l" r="r" t="t"/>
                <a:pathLst>
                  <a:path extrusionOk="0" h="33077" w="33157">
                    <a:moveTo>
                      <a:pt x="27040" y="3665"/>
                    </a:moveTo>
                    <a:cubicBezTo>
                      <a:pt x="34166" y="9461"/>
                      <a:pt x="35211" y="19817"/>
                      <a:pt x="29415" y="26943"/>
                    </a:cubicBezTo>
                    <a:cubicBezTo>
                      <a:pt x="23619" y="34069"/>
                      <a:pt x="13262" y="35114"/>
                      <a:pt x="6136" y="29413"/>
                    </a:cubicBezTo>
                    <a:cubicBezTo>
                      <a:pt x="-991" y="23617"/>
                      <a:pt x="-2036" y="13261"/>
                      <a:pt x="3665" y="6135"/>
                    </a:cubicBezTo>
                    <a:cubicBezTo>
                      <a:pt x="9461" y="-991"/>
                      <a:pt x="19913" y="-2036"/>
                      <a:pt x="26945" y="36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"/>
              <p:cNvSpPr/>
              <p:nvPr/>
            </p:nvSpPr>
            <p:spPr>
              <a:xfrm>
                <a:off x="5801538" y="2582544"/>
                <a:ext cx="493524" cy="75628"/>
              </a:xfrm>
              <a:custGeom>
                <a:rect b="b" l="l" r="r" t="t"/>
                <a:pathLst>
                  <a:path extrusionOk="0" h="75628" w="493524">
                    <a:moveTo>
                      <a:pt x="0" y="0"/>
                    </a:moveTo>
                    <a:lnTo>
                      <a:pt x="493525" y="7562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25"/>
              <p:cNvSpPr/>
              <p:nvPr/>
            </p:nvSpPr>
            <p:spPr>
              <a:xfrm>
                <a:off x="6278620" y="2641627"/>
                <a:ext cx="33074" cy="33082"/>
              </a:xfrm>
              <a:custGeom>
                <a:rect b="b" l="l" r="r" t="t"/>
                <a:pathLst>
                  <a:path extrusionOk="0" h="33082" w="33074">
                    <a:moveTo>
                      <a:pt x="22143" y="32128"/>
                    </a:moveTo>
                    <a:cubicBezTo>
                      <a:pt x="30695" y="28993"/>
                      <a:pt x="35161" y="19492"/>
                      <a:pt x="32120" y="10941"/>
                    </a:cubicBezTo>
                    <a:cubicBezTo>
                      <a:pt x="28985" y="2295"/>
                      <a:pt x="19483" y="-2076"/>
                      <a:pt x="10931" y="964"/>
                    </a:cubicBezTo>
                    <a:cubicBezTo>
                      <a:pt x="2380" y="4100"/>
                      <a:pt x="-2086" y="13601"/>
                      <a:pt x="954" y="22152"/>
                    </a:cubicBezTo>
                    <a:cubicBezTo>
                      <a:pt x="4090" y="30703"/>
                      <a:pt x="13592" y="35169"/>
                      <a:pt x="22143" y="32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25"/>
              <p:cNvSpPr/>
              <p:nvPr/>
            </p:nvSpPr>
            <p:spPr>
              <a:xfrm>
                <a:off x="5801538" y="2522307"/>
                <a:ext cx="310329" cy="60237"/>
              </a:xfrm>
              <a:custGeom>
                <a:rect b="b" l="l" r="r" t="t"/>
                <a:pathLst>
                  <a:path extrusionOk="0" h="60237" w="310329">
                    <a:moveTo>
                      <a:pt x="0" y="60237"/>
                    </a:moveTo>
                    <a:lnTo>
                      <a:pt x="31033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25"/>
              <p:cNvSpPr/>
              <p:nvPr/>
            </p:nvSpPr>
            <p:spPr>
              <a:xfrm>
                <a:off x="6095279" y="2505815"/>
                <a:ext cx="33082" cy="33181"/>
              </a:xfrm>
              <a:custGeom>
                <a:rect b="b" l="l" r="r" t="t"/>
                <a:pathLst>
                  <a:path extrusionOk="0" h="33181" w="33082">
                    <a:moveTo>
                      <a:pt x="11647" y="720"/>
                    </a:moveTo>
                    <a:cubicBezTo>
                      <a:pt x="20389" y="-1940"/>
                      <a:pt x="29606" y="3000"/>
                      <a:pt x="32361" y="11741"/>
                    </a:cubicBezTo>
                    <a:cubicBezTo>
                      <a:pt x="35022" y="20483"/>
                      <a:pt x="30081" y="29794"/>
                      <a:pt x="21434" y="32454"/>
                    </a:cubicBezTo>
                    <a:cubicBezTo>
                      <a:pt x="12692" y="35114"/>
                      <a:pt x="3476" y="30269"/>
                      <a:pt x="720" y="21433"/>
                    </a:cubicBezTo>
                    <a:cubicBezTo>
                      <a:pt x="-1940" y="12692"/>
                      <a:pt x="3001" y="3380"/>
                      <a:pt x="11742" y="7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25"/>
              <p:cNvSpPr/>
              <p:nvPr/>
            </p:nvSpPr>
            <p:spPr>
              <a:xfrm>
                <a:off x="5801538" y="2334755"/>
                <a:ext cx="351757" cy="247789"/>
              </a:xfrm>
              <a:custGeom>
                <a:rect b="b" l="l" r="r" t="t"/>
                <a:pathLst>
                  <a:path extrusionOk="0" h="247789" w="351757">
                    <a:moveTo>
                      <a:pt x="0" y="247789"/>
                    </a:moveTo>
                    <a:lnTo>
                      <a:pt x="351758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"/>
              <p:cNvSpPr/>
              <p:nvPr/>
            </p:nvSpPr>
            <p:spPr>
              <a:xfrm>
                <a:off x="6136778" y="2318143"/>
                <a:ext cx="33129" cy="33127"/>
              </a:xfrm>
              <a:custGeom>
                <a:rect b="b" l="l" r="r" t="t"/>
                <a:pathLst>
                  <a:path extrusionOk="0" h="33127" w="33129">
                    <a:moveTo>
                      <a:pt x="27539" y="28963"/>
                    </a:moveTo>
                    <a:cubicBezTo>
                      <a:pt x="34381" y="22882"/>
                      <a:pt x="35046" y="12431"/>
                      <a:pt x="28965" y="5590"/>
                    </a:cubicBezTo>
                    <a:cubicBezTo>
                      <a:pt x="22884" y="-1251"/>
                      <a:pt x="12432" y="-1916"/>
                      <a:pt x="5590" y="4165"/>
                    </a:cubicBezTo>
                    <a:cubicBezTo>
                      <a:pt x="-1251" y="10245"/>
                      <a:pt x="-1916" y="20697"/>
                      <a:pt x="4165" y="27537"/>
                    </a:cubicBezTo>
                    <a:cubicBezTo>
                      <a:pt x="10246" y="34378"/>
                      <a:pt x="20698" y="35043"/>
                      <a:pt x="27539" y="289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"/>
              <p:cNvSpPr/>
              <p:nvPr/>
            </p:nvSpPr>
            <p:spPr>
              <a:xfrm>
                <a:off x="5801538" y="2318223"/>
                <a:ext cx="185380" cy="264321"/>
              </a:xfrm>
              <a:custGeom>
                <a:rect b="b" l="l" r="r" t="t"/>
                <a:pathLst>
                  <a:path extrusionOk="0" h="264321" w="185380">
                    <a:moveTo>
                      <a:pt x="0" y="264321"/>
                    </a:moveTo>
                    <a:lnTo>
                      <a:pt x="185381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25"/>
              <p:cNvSpPr/>
              <p:nvPr/>
            </p:nvSpPr>
            <p:spPr>
              <a:xfrm>
                <a:off x="5970434" y="2301644"/>
                <a:ext cx="33064" cy="33062"/>
              </a:xfrm>
              <a:custGeom>
                <a:rect b="b" l="l" r="r" t="t"/>
                <a:pathLst>
                  <a:path extrusionOk="0" h="33062" w="33064">
                    <a:moveTo>
                      <a:pt x="3277" y="6602"/>
                    </a:moveTo>
                    <a:cubicBezTo>
                      <a:pt x="8788" y="-713"/>
                      <a:pt x="19145" y="-2139"/>
                      <a:pt x="26462" y="3277"/>
                    </a:cubicBezTo>
                    <a:cubicBezTo>
                      <a:pt x="33778" y="8788"/>
                      <a:pt x="35203" y="19144"/>
                      <a:pt x="29787" y="26460"/>
                    </a:cubicBezTo>
                    <a:cubicBezTo>
                      <a:pt x="24276" y="33776"/>
                      <a:pt x="13919" y="35201"/>
                      <a:pt x="6603" y="29785"/>
                    </a:cubicBezTo>
                    <a:cubicBezTo>
                      <a:pt x="-713" y="24275"/>
                      <a:pt x="-2139" y="13918"/>
                      <a:pt x="3277" y="66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25"/>
              <p:cNvSpPr/>
              <p:nvPr/>
            </p:nvSpPr>
            <p:spPr>
              <a:xfrm>
                <a:off x="5751273" y="2429006"/>
                <a:ext cx="50264" cy="153538"/>
              </a:xfrm>
              <a:custGeom>
                <a:rect b="b" l="l" r="r" t="t"/>
                <a:pathLst>
                  <a:path extrusionOk="0" h="153538" w="50264">
                    <a:moveTo>
                      <a:pt x="50265" y="153538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5"/>
              <p:cNvSpPr/>
              <p:nvPr/>
            </p:nvSpPr>
            <p:spPr>
              <a:xfrm>
                <a:off x="5734608" y="2412437"/>
                <a:ext cx="33140" cy="33137"/>
              </a:xfrm>
              <a:custGeom>
                <a:rect b="b" l="l" r="r" t="t"/>
                <a:pathLst>
                  <a:path extrusionOk="0" h="33137" w="33140">
                    <a:moveTo>
                      <a:pt x="31393" y="9158"/>
                    </a:moveTo>
                    <a:cubicBezTo>
                      <a:pt x="27307" y="987"/>
                      <a:pt x="17330" y="-2338"/>
                      <a:pt x="9159" y="1747"/>
                    </a:cubicBezTo>
                    <a:cubicBezTo>
                      <a:pt x="987" y="5833"/>
                      <a:pt x="-2338" y="15809"/>
                      <a:pt x="1747" y="23980"/>
                    </a:cubicBezTo>
                    <a:cubicBezTo>
                      <a:pt x="5833" y="32151"/>
                      <a:pt x="15810" y="35476"/>
                      <a:pt x="23982" y="31391"/>
                    </a:cubicBezTo>
                    <a:cubicBezTo>
                      <a:pt x="32153" y="27305"/>
                      <a:pt x="35479" y="17329"/>
                      <a:pt x="31393" y="91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5"/>
              <p:cNvSpPr/>
              <p:nvPr/>
            </p:nvSpPr>
            <p:spPr>
              <a:xfrm>
                <a:off x="5645898" y="2364873"/>
                <a:ext cx="155639" cy="217670"/>
              </a:xfrm>
              <a:custGeom>
                <a:rect b="b" l="l" r="r" t="t"/>
                <a:pathLst>
                  <a:path extrusionOk="0" h="217670" w="155639">
                    <a:moveTo>
                      <a:pt x="155640" y="217671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25"/>
              <p:cNvSpPr/>
              <p:nvPr/>
            </p:nvSpPr>
            <p:spPr>
              <a:xfrm>
                <a:off x="5629348" y="2348230"/>
                <a:ext cx="33194" cy="33191"/>
              </a:xfrm>
              <a:custGeom>
                <a:rect b="b" l="l" r="r" t="t"/>
                <a:pathLst>
                  <a:path extrusionOk="0" h="33191" w="33194">
                    <a:moveTo>
                      <a:pt x="1347" y="23104"/>
                    </a:moveTo>
                    <a:cubicBezTo>
                      <a:pt x="-2264" y="14743"/>
                      <a:pt x="1632" y="4957"/>
                      <a:pt x="10088" y="1347"/>
                    </a:cubicBezTo>
                    <a:cubicBezTo>
                      <a:pt x="18545" y="-2264"/>
                      <a:pt x="28237" y="1632"/>
                      <a:pt x="31848" y="10088"/>
                    </a:cubicBezTo>
                    <a:cubicBezTo>
                      <a:pt x="35458" y="18449"/>
                      <a:pt x="31563" y="28235"/>
                      <a:pt x="23106" y="31845"/>
                    </a:cubicBezTo>
                    <a:cubicBezTo>
                      <a:pt x="14649" y="35456"/>
                      <a:pt x="4958" y="31560"/>
                      <a:pt x="1347" y="231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25"/>
              <p:cNvSpPr/>
              <p:nvPr/>
            </p:nvSpPr>
            <p:spPr>
              <a:xfrm>
                <a:off x="5484937" y="2281263"/>
                <a:ext cx="316600" cy="301280"/>
              </a:xfrm>
              <a:custGeom>
                <a:rect b="b" l="l" r="r" t="t"/>
                <a:pathLst>
                  <a:path extrusionOk="0" h="301280" w="316600">
                    <a:moveTo>
                      <a:pt x="316601" y="301281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25"/>
              <p:cNvSpPr/>
              <p:nvPr/>
            </p:nvSpPr>
            <p:spPr>
              <a:xfrm>
                <a:off x="5468369" y="2264696"/>
                <a:ext cx="33136" cy="33133"/>
              </a:xfrm>
              <a:custGeom>
                <a:rect b="b" l="l" r="r" t="t"/>
                <a:pathLst>
                  <a:path extrusionOk="0" h="33133" w="33136">
                    <a:moveTo>
                      <a:pt x="24360" y="1935"/>
                    </a:moveTo>
                    <a:cubicBezTo>
                      <a:pt x="16283" y="-2340"/>
                      <a:pt x="6211" y="700"/>
                      <a:pt x="1935" y="8776"/>
                    </a:cubicBezTo>
                    <a:cubicBezTo>
                      <a:pt x="-2341" y="16852"/>
                      <a:pt x="700" y="26828"/>
                      <a:pt x="8777" y="31199"/>
                    </a:cubicBezTo>
                    <a:cubicBezTo>
                      <a:pt x="16853" y="35474"/>
                      <a:pt x="26830" y="32434"/>
                      <a:pt x="31201" y="24358"/>
                    </a:cubicBezTo>
                    <a:cubicBezTo>
                      <a:pt x="35477" y="16282"/>
                      <a:pt x="32436" y="6306"/>
                      <a:pt x="24360" y="19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25"/>
              <p:cNvSpPr/>
              <p:nvPr/>
            </p:nvSpPr>
            <p:spPr>
              <a:xfrm>
                <a:off x="5451776" y="2462165"/>
                <a:ext cx="349762" cy="120379"/>
              </a:xfrm>
              <a:custGeom>
                <a:rect b="b" l="l" r="r" t="t"/>
                <a:pathLst>
                  <a:path extrusionOk="0" h="120379" w="349762">
                    <a:moveTo>
                      <a:pt x="349762" y="12037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"/>
              <p:cNvSpPr/>
              <p:nvPr/>
            </p:nvSpPr>
            <p:spPr>
              <a:xfrm>
                <a:off x="5435266" y="2445562"/>
                <a:ext cx="33079" cy="33077"/>
              </a:xfrm>
              <a:custGeom>
                <a:rect b="b" l="l" r="r" t="t"/>
                <a:pathLst>
                  <a:path extrusionOk="0" h="33077" w="33079">
                    <a:moveTo>
                      <a:pt x="9193" y="31425"/>
                    </a:moveTo>
                    <a:cubicBezTo>
                      <a:pt x="1021" y="27339"/>
                      <a:pt x="-2304" y="17458"/>
                      <a:pt x="1687" y="9192"/>
                    </a:cubicBezTo>
                    <a:cubicBezTo>
                      <a:pt x="5772" y="1021"/>
                      <a:pt x="15654" y="-2304"/>
                      <a:pt x="23921" y="1686"/>
                    </a:cubicBezTo>
                    <a:cubicBezTo>
                      <a:pt x="32092" y="5772"/>
                      <a:pt x="35418" y="15653"/>
                      <a:pt x="31332" y="23919"/>
                    </a:cubicBezTo>
                    <a:cubicBezTo>
                      <a:pt x="27246" y="32090"/>
                      <a:pt x="17365" y="35415"/>
                      <a:pt x="9098" y="313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/>
          <p:nvPr>
            <p:ph type="title"/>
          </p:nvPr>
        </p:nvSpPr>
        <p:spPr>
          <a:xfrm>
            <a:off x="722400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62" name="Google Shape;362;p26"/>
          <p:cNvGrpSpPr/>
          <p:nvPr/>
        </p:nvGrpSpPr>
        <p:grpSpPr>
          <a:xfrm>
            <a:off x="5777960" y="94513"/>
            <a:ext cx="2095205" cy="350537"/>
            <a:chOff x="1550610" y="4704238"/>
            <a:chExt cx="2095205" cy="350537"/>
          </a:xfrm>
        </p:grpSpPr>
        <p:grpSp>
          <p:nvGrpSpPr>
            <p:cNvPr id="363" name="Google Shape;363;p26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364" name="Google Shape;364;p26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365" name="Google Shape;365;p26"/>
              <p:cNvCxnSpPr>
                <a:stCxn id="364" idx="6"/>
                <a:endCxn id="366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66" name="Google Shape;366;p26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367" name="Google Shape;367;p26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368" name="Google Shape;368;p26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369" name="Google Shape;369;p26"/>
              <p:cNvCxnSpPr>
                <a:stCxn id="368" idx="6"/>
                <a:endCxn id="370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70" name="Google Shape;370;p26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  <p:grpSp>
        <p:nvGrpSpPr>
          <p:cNvPr id="371" name="Google Shape;371;p26"/>
          <p:cNvGrpSpPr/>
          <p:nvPr/>
        </p:nvGrpSpPr>
        <p:grpSpPr>
          <a:xfrm>
            <a:off x="3" y="4"/>
            <a:ext cx="8886288" cy="4936602"/>
            <a:chOff x="3" y="4"/>
            <a:chExt cx="8886288" cy="4936602"/>
          </a:xfrm>
        </p:grpSpPr>
        <p:grpSp>
          <p:nvGrpSpPr>
            <p:cNvPr id="372" name="Google Shape;372;p26"/>
            <p:cNvGrpSpPr/>
            <p:nvPr/>
          </p:nvGrpSpPr>
          <p:grpSpPr>
            <a:xfrm>
              <a:off x="8621856" y="4271389"/>
              <a:ext cx="264435" cy="665217"/>
              <a:chOff x="8625081" y="258014"/>
              <a:chExt cx="264435" cy="665217"/>
            </a:xfrm>
          </p:grpSpPr>
          <p:sp>
            <p:nvSpPr>
              <p:cNvPr id="373" name="Google Shape;373;p26"/>
              <p:cNvSpPr/>
              <p:nvPr/>
            </p:nvSpPr>
            <p:spPr>
              <a:xfrm>
                <a:off x="8625081" y="258014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26"/>
              <p:cNvSpPr/>
              <p:nvPr/>
            </p:nvSpPr>
            <p:spPr>
              <a:xfrm>
                <a:off x="8625081" y="658815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" name="Google Shape;375;p26"/>
            <p:cNvGrpSpPr/>
            <p:nvPr/>
          </p:nvGrpSpPr>
          <p:grpSpPr>
            <a:xfrm rot="10800000">
              <a:off x="3" y="4"/>
              <a:ext cx="436703" cy="923225"/>
              <a:chOff x="4794250" y="3765054"/>
              <a:chExt cx="436703" cy="923225"/>
            </a:xfrm>
          </p:grpSpPr>
          <p:sp>
            <p:nvSpPr>
              <p:cNvPr id="376" name="Google Shape;376;p26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6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6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26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26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rect b="b" l="l" r="r" t="t"/>
                <a:pathLst>
                  <a:path extrusionOk="0" h="426505" w="424636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26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rect b="b" l="l" r="r" t="t"/>
                <a:pathLst>
                  <a:path extrusionOk="0" h="302325" w="301017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26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rect b="b" l="l" r="r" t="t"/>
                <a:pathLst>
                  <a:path extrusionOk="0" h="178146" w="177399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7"/>
          <p:cNvSpPr txBox="1"/>
          <p:nvPr>
            <p:ph type="title"/>
          </p:nvPr>
        </p:nvSpPr>
        <p:spPr>
          <a:xfrm>
            <a:off x="722375" y="539500"/>
            <a:ext cx="378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5" name="Google Shape;385;p27"/>
          <p:cNvSpPr txBox="1"/>
          <p:nvPr>
            <p:ph idx="1" type="subTitle"/>
          </p:nvPr>
        </p:nvSpPr>
        <p:spPr>
          <a:xfrm>
            <a:off x="722375" y="1062250"/>
            <a:ext cx="37812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6" name="Google Shape;386;p27"/>
          <p:cNvSpPr/>
          <p:nvPr>
            <p:ph idx="2" type="pic"/>
          </p:nvPr>
        </p:nvSpPr>
        <p:spPr>
          <a:xfrm>
            <a:off x="5036700" y="231700"/>
            <a:ext cx="3849600" cy="4680000"/>
          </a:xfrm>
          <a:prstGeom prst="roundRect">
            <a:avLst>
              <a:gd fmla="val 5084" name="adj"/>
            </a:avLst>
          </a:prstGeom>
          <a:noFill/>
          <a:ln>
            <a:noFill/>
          </a:ln>
        </p:spPr>
      </p:sp>
      <p:sp>
        <p:nvSpPr>
          <p:cNvPr id="387" name="Google Shape;387;p27"/>
          <p:cNvSpPr/>
          <p:nvPr>
            <p:ph idx="3" type="pic"/>
          </p:nvPr>
        </p:nvSpPr>
        <p:spPr>
          <a:xfrm>
            <a:off x="237400" y="1843875"/>
            <a:ext cx="4574400" cy="3067800"/>
          </a:xfrm>
          <a:prstGeom prst="roundRect">
            <a:avLst>
              <a:gd fmla="val 5084" name="adj"/>
            </a:avLst>
          </a:prstGeom>
          <a:noFill/>
          <a:ln>
            <a:noFill/>
          </a:ln>
        </p:spPr>
      </p:sp>
      <p:grpSp>
        <p:nvGrpSpPr>
          <p:cNvPr id="388" name="Google Shape;388;p27"/>
          <p:cNvGrpSpPr/>
          <p:nvPr/>
        </p:nvGrpSpPr>
        <p:grpSpPr>
          <a:xfrm>
            <a:off x="237406" y="231689"/>
            <a:ext cx="264435" cy="665217"/>
            <a:chOff x="8625081" y="258014"/>
            <a:chExt cx="264435" cy="665217"/>
          </a:xfrm>
        </p:grpSpPr>
        <p:sp>
          <p:nvSpPr>
            <p:cNvPr id="389" name="Google Shape;389;p27"/>
            <p:cNvSpPr/>
            <p:nvPr/>
          </p:nvSpPr>
          <p:spPr>
            <a:xfrm>
              <a:off x="8625081" y="258014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8625081" y="658815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" name="Google Shape;391;p27"/>
          <p:cNvGrpSpPr/>
          <p:nvPr/>
        </p:nvGrpSpPr>
        <p:grpSpPr>
          <a:xfrm>
            <a:off x="2116735" y="94513"/>
            <a:ext cx="2095205" cy="350537"/>
            <a:chOff x="1550610" y="4704238"/>
            <a:chExt cx="2095205" cy="350537"/>
          </a:xfrm>
        </p:grpSpPr>
        <p:grpSp>
          <p:nvGrpSpPr>
            <p:cNvPr id="392" name="Google Shape;392;p27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393" name="Google Shape;393;p27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394" name="Google Shape;394;p27"/>
              <p:cNvCxnSpPr>
                <a:stCxn id="393" idx="6"/>
                <a:endCxn id="395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95" name="Google Shape;395;p27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396" name="Google Shape;396;p27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397" name="Google Shape;397;p27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398" name="Google Shape;398;p27"/>
              <p:cNvCxnSpPr>
                <a:stCxn id="397" idx="6"/>
                <a:endCxn id="399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99" name="Google Shape;399;p27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8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2" name="Google Shape;402;p28"/>
          <p:cNvSpPr txBox="1"/>
          <p:nvPr>
            <p:ph idx="1" type="body"/>
          </p:nvPr>
        </p:nvSpPr>
        <p:spPr>
          <a:xfrm>
            <a:off x="722375" y="1187600"/>
            <a:ext cx="3809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3" name="Google Shape;403;p28"/>
          <p:cNvSpPr txBox="1"/>
          <p:nvPr>
            <p:ph idx="2" type="body"/>
          </p:nvPr>
        </p:nvSpPr>
        <p:spPr>
          <a:xfrm>
            <a:off x="4612175" y="1187600"/>
            <a:ext cx="3809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404" name="Google Shape;404;p28"/>
          <p:cNvGrpSpPr/>
          <p:nvPr/>
        </p:nvGrpSpPr>
        <p:grpSpPr>
          <a:xfrm>
            <a:off x="11" y="342889"/>
            <a:ext cx="8886280" cy="4800615"/>
            <a:chOff x="11" y="342889"/>
            <a:chExt cx="8886280" cy="4800615"/>
          </a:xfrm>
        </p:grpSpPr>
        <p:grpSp>
          <p:nvGrpSpPr>
            <p:cNvPr id="405" name="Google Shape;405;p28"/>
            <p:cNvGrpSpPr/>
            <p:nvPr/>
          </p:nvGrpSpPr>
          <p:grpSpPr>
            <a:xfrm>
              <a:off x="8621856" y="342889"/>
              <a:ext cx="264435" cy="665217"/>
              <a:chOff x="8625081" y="258014"/>
              <a:chExt cx="264435" cy="665217"/>
            </a:xfrm>
          </p:grpSpPr>
          <p:sp>
            <p:nvSpPr>
              <p:cNvPr id="406" name="Google Shape;406;p28"/>
              <p:cNvSpPr/>
              <p:nvPr/>
            </p:nvSpPr>
            <p:spPr>
              <a:xfrm>
                <a:off x="8625081" y="258014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28"/>
              <p:cNvSpPr/>
              <p:nvPr/>
            </p:nvSpPr>
            <p:spPr>
              <a:xfrm>
                <a:off x="8625081" y="658815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" name="Google Shape;408;p28"/>
            <p:cNvGrpSpPr/>
            <p:nvPr/>
          </p:nvGrpSpPr>
          <p:grpSpPr>
            <a:xfrm flipH="1">
              <a:off x="11" y="4220279"/>
              <a:ext cx="436703" cy="923225"/>
              <a:chOff x="4794250" y="3765054"/>
              <a:chExt cx="436703" cy="923225"/>
            </a:xfrm>
          </p:grpSpPr>
          <p:sp>
            <p:nvSpPr>
              <p:cNvPr id="409" name="Google Shape;409;p28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28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28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28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28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rect b="b" l="l" r="r" t="t"/>
                <a:pathLst>
                  <a:path extrusionOk="0" h="426505" w="424636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28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rect b="b" l="l" r="r" t="t"/>
                <a:pathLst>
                  <a:path extrusionOk="0" h="302325" w="301017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28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rect b="b" l="l" r="r" t="t"/>
                <a:pathLst>
                  <a:path extrusionOk="0" h="178146" w="177399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9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8" name="Google Shape;418;p29"/>
          <p:cNvSpPr txBox="1"/>
          <p:nvPr>
            <p:ph idx="1" type="subTitle"/>
          </p:nvPr>
        </p:nvSpPr>
        <p:spPr>
          <a:xfrm>
            <a:off x="722325" y="2776546"/>
            <a:ext cx="2307000" cy="12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9" name="Google Shape;419;p29"/>
          <p:cNvSpPr txBox="1"/>
          <p:nvPr>
            <p:ph idx="2" type="subTitle"/>
          </p:nvPr>
        </p:nvSpPr>
        <p:spPr>
          <a:xfrm>
            <a:off x="3418501" y="2776546"/>
            <a:ext cx="2307000" cy="12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0" name="Google Shape;420;p29"/>
          <p:cNvSpPr txBox="1"/>
          <p:nvPr>
            <p:ph idx="3" type="subTitle"/>
          </p:nvPr>
        </p:nvSpPr>
        <p:spPr>
          <a:xfrm>
            <a:off x="6114675" y="2776546"/>
            <a:ext cx="2307000" cy="12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722325" y="2505650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422" name="Google Shape;422;p29"/>
          <p:cNvSpPr txBox="1"/>
          <p:nvPr>
            <p:ph idx="5" type="subTitle"/>
          </p:nvPr>
        </p:nvSpPr>
        <p:spPr>
          <a:xfrm>
            <a:off x="3418499" y="2505650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423" name="Google Shape;423;p29"/>
          <p:cNvSpPr txBox="1"/>
          <p:nvPr>
            <p:ph idx="6" type="subTitle"/>
          </p:nvPr>
        </p:nvSpPr>
        <p:spPr>
          <a:xfrm>
            <a:off x="6114671" y="2505650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grpSp>
        <p:nvGrpSpPr>
          <p:cNvPr id="424" name="Google Shape;424;p29"/>
          <p:cNvGrpSpPr/>
          <p:nvPr/>
        </p:nvGrpSpPr>
        <p:grpSpPr>
          <a:xfrm>
            <a:off x="6463310" y="94513"/>
            <a:ext cx="2095205" cy="350537"/>
            <a:chOff x="1550610" y="4704238"/>
            <a:chExt cx="2095205" cy="350537"/>
          </a:xfrm>
        </p:grpSpPr>
        <p:grpSp>
          <p:nvGrpSpPr>
            <p:cNvPr id="425" name="Google Shape;425;p29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426" name="Google Shape;426;p29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427" name="Google Shape;427;p29"/>
              <p:cNvCxnSpPr>
                <a:stCxn id="426" idx="6"/>
                <a:endCxn id="428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28" name="Google Shape;428;p29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429" name="Google Shape;429;p29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430" name="Google Shape;430;p29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431" name="Google Shape;431;p29"/>
              <p:cNvCxnSpPr>
                <a:stCxn id="430" idx="6"/>
                <a:endCxn id="432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432" name="Google Shape;432;p29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  <p:grpSp>
        <p:nvGrpSpPr>
          <p:cNvPr id="433" name="Google Shape;433;p29"/>
          <p:cNvGrpSpPr/>
          <p:nvPr/>
        </p:nvGrpSpPr>
        <p:grpSpPr>
          <a:xfrm>
            <a:off x="1419575" y="4847875"/>
            <a:ext cx="469100" cy="125100"/>
            <a:chOff x="4540000" y="294675"/>
            <a:chExt cx="469100" cy="125100"/>
          </a:xfrm>
        </p:grpSpPr>
        <p:sp>
          <p:nvSpPr>
            <p:cNvPr id="434" name="Google Shape;434;p29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436" name="Google Shape;436;p29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2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0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9" name="Google Shape;439;p30"/>
          <p:cNvSpPr txBox="1"/>
          <p:nvPr>
            <p:ph idx="1" type="subTitle"/>
          </p:nvPr>
        </p:nvSpPr>
        <p:spPr>
          <a:xfrm>
            <a:off x="3295500" y="1311700"/>
            <a:ext cx="36783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0" name="Google Shape;440;p30"/>
          <p:cNvSpPr txBox="1"/>
          <p:nvPr>
            <p:ph idx="2" type="subTitle"/>
          </p:nvPr>
        </p:nvSpPr>
        <p:spPr>
          <a:xfrm>
            <a:off x="3295500" y="3643386"/>
            <a:ext cx="36783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1" name="Google Shape;441;p30"/>
          <p:cNvSpPr txBox="1"/>
          <p:nvPr>
            <p:ph idx="3" type="subTitle"/>
          </p:nvPr>
        </p:nvSpPr>
        <p:spPr>
          <a:xfrm>
            <a:off x="3295500" y="2477498"/>
            <a:ext cx="36783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2" name="Google Shape;442;p30"/>
          <p:cNvSpPr txBox="1"/>
          <p:nvPr>
            <p:ph idx="4" type="subTitle"/>
          </p:nvPr>
        </p:nvSpPr>
        <p:spPr>
          <a:xfrm>
            <a:off x="3295500" y="1711000"/>
            <a:ext cx="3678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443" name="Google Shape;443;p30"/>
          <p:cNvSpPr txBox="1"/>
          <p:nvPr>
            <p:ph idx="5" type="subTitle"/>
          </p:nvPr>
        </p:nvSpPr>
        <p:spPr>
          <a:xfrm>
            <a:off x="3295507" y="4042800"/>
            <a:ext cx="3678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444" name="Google Shape;444;p30"/>
          <p:cNvSpPr txBox="1"/>
          <p:nvPr>
            <p:ph idx="6" type="subTitle"/>
          </p:nvPr>
        </p:nvSpPr>
        <p:spPr>
          <a:xfrm>
            <a:off x="3295503" y="2876912"/>
            <a:ext cx="3678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grpSp>
        <p:nvGrpSpPr>
          <p:cNvPr id="445" name="Google Shape;445;p30"/>
          <p:cNvGrpSpPr/>
          <p:nvPr/>
        </p:nvGrpSpPr>
        <p:grpSpPr>
          <a:xfrm rot="-5400000">
            <a:off x="8329631" y="-92436"/>
            <a:ext cx="264435" cy="665217"/>
            <a:chOff x="8625081" y="258014"/>
            <a:chExt cx="264435" cy="665217"/>
          </a:xfrm>
        </p:grpSpPr>
        <p:sp>
          <p:nvSpPr>
            <p:cNvPr id="446" name="Google Shape;446;p30"/>
            <p:cNvSpPr/>
            <p:nvPr/>
          </p:nvSpPr>
          <p:spPr>
            <a:xfrm>
              <a:off x="8625081" y="258014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8625081" y="658815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8" name="Google Shape;448;p30"/>
          <p:cNvGrpSpPr/>
          <p:nvPr/>
        </p:nvGrpSpPr>
        <p:grpSpPr>
          <a:xfrm>
            <a:off x="-356736" y="3183072"/>
            <a:ext cx="9101226" cy="1902615"/>
            <a:chOff x="-356736" y="3183072"/>
            <a:chExt cx="9101226" cy="1902615"/>
          </a:xfrm>
        </p:grpSpPr>
        <p:grpSp>
          <p:nvGrpSpPr>
            <p:cNvPr id="449" name="Google Shape;449;p30"/>
            <p:cNvGrpSpPr/>
            <p:nvPr/>
          </p:nvGrpSpPr>
          <p:grpSpPr>
            <a:xfrm>
              <a:off x="-356736" y="3183072"/>
              <a:ext cx="1079100" cy="1079100"/>
              <a:chOff x="8359400" y="1569464"/>
              <a:chExt cx="1079100" cy="1079100"/>
            </a:xfrm>
          </p:grpSpPr>
          <p:sp>
            <p:nvSpPr>
              <p:cNvPr id="450" name="Google Shape;450;p30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51" name="Google Shape;451;p30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52" name="Google Shape;452;p30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53" name="Google Shape;453;p30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55" name="Google Shape;455;p30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56" name="Google Shape;456;p30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57" name="Google Shape;457;p30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58" name="Google Shape;458;p30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460" name="Google Shape;460;p30"/>
            <p:cNvGrpSpPr/>
            <p:nvPr/>
          </p:nvGrpSpPr>
          <p:grpSpPr>
            <a:xfrm>
              <a:off x="6649285" y="4735150"/>
              <a:ext cx="2095205" cy="350537"/>
              <a:chOff x="1550610" y="4704238"/>
              <a:chExt cx="2095205" cy="350537"/>
            </a:xfrm>
          </p:grpSpPr>
          <p:grpSp>
            <p:nvGrpSpPr>
              <p:cNvPr id="461" name="Google Shape;461;p30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462" name="Google Shape;462;p30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463" name="Google Shape;463;p30"/>
                <p:cNvCxnSpPr>
                  <a:stCxn id="462" idx="6"/>
                  <a:endCxn id="464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64" name="Google Shape;464;p30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465" name="Google Shape;465;p30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466" name="Google Shape;466;p30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467" name="Google Shape;467;p30"/>
                <p:cNvCxnSpPr>
                  <a:stCxn id="466" idx="6"/>
                  <a:endCxn id="468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68" name="Google Shape;468;p30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1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1" name="Google Shape;471;p31"/>
          <p:cNvSpPr txBox="1"/>
          <p:nvPr>
            <p:ph idx="1" type="subTitle"/>
          </p:nvPr>
        </p:nvSpPr>
        <p:spPr>
          <a:xfrm>
            <a:off x="1552639" y="1750924"/>
            <a:ext cx="26844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2" name="Google Shape;472;p31"/>
          <p:cNvSpPr txBox="1"/>
          <p:nvPr>
            <p:ph idx="2" type="subTitle"/>
          </p:nvPr>
        </p:nvSpPr>
        <p:spPr>
          <a:xfrm>
            <a:off x="5444860" y="1750924"/>
            <a:ext cx="26844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3" name="Google Shape;473;p31"/>
          <p:cNvSpPr txBox="1"/>
          <p:nvPr>
            <p:ph idx="3" type="subTitle"/>
          </p:nvPr>
        </p:nvSpPr>
        <p:spPr>
          <a:xfrm>
            <a:off x="1552625" y="1480025"/>
            <a:ext cx="2684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474" name="Google Shape;474;p31"/>
          <p:cNvSpPr txBox="1"/>
          <p:nvPr>
            <p:ph idx="4" type="subTitle"/>
          </p:nvPr>
        </p:nvSpPr>
        <p:spPr>
          <a:xfrm>
            <a:off x="5444859" y="1480025"/>
            <a:ext cx="2684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475" name="Google Shape;475;p31"/>
          <p:cNvSpPr txBox="1"/>
          <p:nvPr>
            <p:ph idx="5" type="subTitle"/>
          </p:nvPr>
        </p:nvSpPr>
        <p:spPr>
          <a:xfrm>
            <a:off x="1552639" y="3441400"/>
            <a:ext cx="26844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6" name="Google Shape;476;p31"/>
          <p:cNvSpPr txBox="1"/>
          <p:nvPr>
            <p:ph idx="6" type="subTitle"/>
          </p:nvPr>
        </p:nvSpPr>
        <p:spPr>
          <a:xfrm>
            <a:off x="5444860" y="3441400"/>
            <a:ext cx="26844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7" name="Google Shape;477;p31"/>
          <p:cNvSpPr txBox="1"/>
          <p:nvPr>
            <p:ph idx="7" type="subTitle"/>
          </p:nvPr>
        </p:nvSpPr>
        <p:spPr>
          <a:xfrm>
            <a:off x="1552625" y="3170501"/>
            <a:ext cx="2684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478" name="Google Shape;478;p31"/>
          <p:cNvSpPr txBox="1"/>
          <p:nvPr>
            <p:ph idx="8" type="subTitle"/>
          </p:nvPr>
        </p:nvSpPr>
        <p:spPr>
          <a:xfrm>
            <a:off x="5444859" y="3170501"/>
            <a:ext cx="2684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grpSp>
        <p:nvGrpSpPr>
          <p:cNvPr id="479" name="Google Shape;479;p31"/>
          <p:cNvGrpSpPr/>
          <p:nvPr/>
        </p:nvGrpSpPr>
        <p:grpSpPr>
          <a:xfrm>
            <a:off x="3" y="107955"/>
            <a:ext cx="8794454" cy="5035549"/>
            <a:chOff x="3" y="107955"/>
            <a:chExt cx="8794454" cy="5035549"/>
          </a:xfrm>
        </p:grpSpPr>
        <p:grpSp>
          <p:nvGrpSpPr>
            <p:cNvPr id="480" name="Google Shape;480;p31"/>
            <p:cNvGrpSpPr/>
            <p:nvPr/>
          </p:nvGrpSpPr>
          <p:grpSpPr>
            <a:xfrm flipH="1">
              <a:off x="3" y="4220279"/>
              <a:ext cx="436703" cy="923225"/>
              <a:chOff x="4794250" y="3765054"/>
              <a:chExt cx="436703" cy="923225"/>
            </a:xfrm>
          </p:grpSpPr>
          <p:sp>
            <p:nvSpPr>
              <p:cNvPr id="481" name="Google Shape;481;p31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31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31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31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31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rect b="b" l="l" r="r" t="t"/>
                <a:pathLst>
                  <a:path extrusionOk="0" h="426505" w="424636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31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rect b="b" l="l" r="r" t="t"/>
                <a:pathLst>
                  <a:path extrusionOk="0" h="302325" w="301017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31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rect b="b" l="l" r="r" t="t"/>
                <a:pathLst>
                  <a:path extrusionOk="0" h="178146" w="177399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31"/>
            <p:cNvGrpSpPr/>
            <p:nvPr/>
          </p:nvGrpSpPr>
          <p:grpSpPr>
            <a:xfrm rot="-5400000">
              <a:off x="8329631" y="-92436"/>
              <a:ext cx="264435" cy="665217"/>
              <a:chOff x="8625081" y="258014"/>
              <a:chExt cx="264435" cy="665217"/>
            </a:xfrm>
          </p:grpSpPr>
          <p:sp>
            <p:nvSpPr>
              <p:cNvPr id="489" name="Google Shape;489;p31"/>
              <p:cNvSpPr/>
              <p:nvPr/>
            </p:nvSpPr>
            <p:spPr>
              <a:xfrm>
                <a:off x="8625081" y="258014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31"/>
              <p:cNvSpPr/>
              <p:nvPr/>
            </p:nvSpPr>
            <p:spPr>
              <a:xfrm>
                <a:off x="8625081" y="658815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2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3" name="Google Shape;493;p32"/>
          <p:cNvSpPr txBox="1"/>
          <p:nvPr>
            <p:ph idx="1" type="subTitle"/>
          </p:nvPr>
        </p:nvSpPr>
        <p:spPr>
          <a:xfrm>
            <a:off x="722375" y="3441376"/>
            <a:ext cx="23070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4" name="Google Shape;494;p32"/>
          <p:cNvSpPr txBox="1"/>
          <p:nvPr>
            <p:ph idx="2" type="subTitle"/>
          </p:nvPr>
        </p:nvSpPr>
        <p:spPr>
          <a:xfrm>
            <a:off x="3418550" y="3441376"/>
            <a:ext cx="23070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5" name="Google Shape;495;p32"/>
          <p:cNvSpPr txBox="1"/>
          <p:nvPr>
            <p:ph idx="3" type="subTitle"/>
          </p:nvPr>
        </p:nvSpPr>
        <p:spPr>
          <a:xfrm>
            <a:off x="6114725" y="3441376"/>
            <a:ext cx="23070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6" name="Google Shape;496;p32"/>
          <p:cNvSpPr txBox="1"/>
          <p:nvPr>
            <p:ph idx="4" type="subTitle"/>
          </p:nvPr>
        </p:nvSpPr>
        <p:spPr>
          <a:xfrm>
            <a:off x="722375" y="3170475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497" name="Google Shape;497;p32"/>
          <p:cNvSpPr txBox="1"/>
          <p:nvPr>
            <p:ph idx="5" type="subTitle"/>
          </p:nvPr>
        </p:nvSpPr>
        <p:spPr>
          <a:xfrm>
            <a:off x="3418548" y="3170475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498" name="Google Shape;498;p32"/>
          <p:cNvSpPr txBox="1"/>
          <p:nvPr>
            <p:ph idx="6" type="subTitle"/>
          </p:nvPr>
        </p:nvSpPr>
        <p:spPr>
          <a:xfrm>
            <a:off x="6114721" y="3170475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499" name="Google Shape;499;p32"/>
          <p:cNvSpPr txBox="1"/>
          <p:nvPr>
            <p:ph idx="7" type="subTitle"/>
          </p:nvPr>
        </p:nvSpPr>
        <p:spPr>
          <a:xfrm>
            <a:off x="722375" y="1690851"/>
            <a:ext cx="23070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0" name="Google Shape;500;p32"/>
          <p:cNvSpPr txBox="1"/>
          <p:nvPr>
            <p:ph idx="8" type="subTitle"/>
          </p:nvPr>
        </p:nvSpPr>
        <p:spPr>
          <a:xfrm>
            <a:off x="3418550" y="1690851"/>
            <a:ext cx="23070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1" name="Google Shape;501;p32"/>
          <p:cNvSpPr txBox="1"/>
          <p:nvPr>
            <p:ph idx="9" type="subTitle"/>
          </p:nvPr>
        </p:nvSpPr>
        <p:spPr>
          <a:xfrm>
            <a:off x="6114725" y="1690851"/>
            <a:ext cx="23070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2" name="Google Shape;502;p32"/>
          <p:cNvSpPr txBox="1"/>
          <p:nvPr>
            <p:ph idx="13" type="subTitle"/>
          </p:nvPr>
        </p:nvSpPr>
        <p:spPr>
          <a:xfrm>
            <a:off x="722375" y="1419950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503" name="Google Shape;503;p32"/>
          <p:cNvSpPr txBox="1"/>
          <p:nvPr>
            <p:ph idx="14" type="subTitle"/>
          </p:nvPr>
        </p:nvSpPr>
        <p:spPr>
          <a:xfrm>
            <a:off x="3418548" y="1419950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504" name="Google Shape;504;p32"/>
          <p:cNvSpPr txBox="1"/>
          <p:nvPr>
            <p:ph idx="15" type="subTitle"/>
          </p:nvPr>
        </p:nvSpPr>
        <p:spPr>
          <a:xfrm>
            <a:off x="6114721" y="1419950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grpSp>
        <p:nvGrpSpPr>
          <p:cNvPr id="505" name="Google Shape;505;p32"/>
          <p:cNvGrpSpPr/>
          <p:nvPr/>
        </p:nvGrpSpPr>
        <p:grpSpPr>
          <a:xfrm>
            <a:off x="342910" y="76203"/>
            <a:ext cx="9338104" cy="5597869"/>
            <a:chOff x="342910" y="76203"/>
            <a:chExt cx="9338104" cy="5597869"/>
          </a:xfrm>
        </p:grpSpPr>
        <p:grpSp>
          <p:nvGrpSpPr>
            <p:cNvPr id="506" name="Google Shape;506;p32"/>
            <p:cNvGrpSpPr/>
            <p:nvPr/>
          </p:nvGrpSpPr>
          <p:grpSpPr>
            <a:xfrm>
              <a:off x="8601914" y="4594972"/>
              <a:ext cx="1079100" cy="1079100"/>
              <a:chOff x="8359400" y="1569464"/>
              <a:chExt cx="1079100" cy="1079100"/>
            </a:xfrm>
          </p:grpSpPr>
          <p:sp>
            <p:nvSpPr>
              <p:cNvPr id="507" name="Google Shape;507;p32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08" name="Google Shape;508;p32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09" name="Google Shape;509;p32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10" name="Google Shape;510;p32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11" name="Google Shape;511;p32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12" name="Google Shape;512;p32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13" name="Google Shape;513;p32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14" name="Google Shape;514;p32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15" name="Google Shape;515;p32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516" name="Google Shape;516;p32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517" name="Google Shape;517;p32"/>
            <p:cNvGrpSpPr/>
            <p:nvPr/>
          </p:nvGrpSpPr>
          <p:grpSpPr>
            <a:xfrm>
              <a:off x="8421572" y="76203"/>
              <a:ext cx="633676" cy="822037"/>
              <a:chOff x="6758847" y="2443353"/>
              <a:chExt cx="633676" cy="822037"/>
            </a:xfrm>
          </p:grpSpPr>
          <p:sp>
            <p:nvSpPr>
              <p:cNvPr id="518" name="Google Shape;518;p32"/>
              <p:cNvSpPr/>
              <p:nvPr/>
            </p:nvSpPr>
            <p:spPr>
              <a:xfrm>
                <a:off x="6758847" y="2443353"/>
                <a:ext cx="633676" cy="446553"/>
              </a:xfrm>
              <a:custGeom>
                <a:rect b="b" l="l" r="r" t="t"/>
                <a:pathLst>
                  <a:path extrusionOk="0" h="446553" w="633676">
                    <a:moveTo>
                      <a:pt x="316886" y="446553"/>
                    </a:moveTo>
                    <a:lnTo>
                      <a:pt x="316886" y="446553"/>
                    </a:lnTo>
                    <a:cubicBezTo>
                      <a:pt x="141862" y="446553"/>
                      <a:pt x="0" y="304701"/>
                      <a:pt x="0" y="129785"/>
                    </a:cubicBezTo>
                    <a:lnTo>
                      <a:pt x="0" y="0"/>
                    </a:lnTo>
                    <a:lnTo>
                      <a:pt x="633677" y="0"/>
                    </a:lnTo>
                    <a:lnTo>
                      <a:pt x="633677" y="129785"/>
                    </a:lnTo>
                    <a:cubicBezTo>
                      <a:pt x="633677" y="304796"/>
                      <a:pt x="491814" y="446553"/>
                      <a:pt x="316886" y="44655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32"/>
              <p:cNvSpPr/>
              <p:nvPr/>
            </p:nvSpPr>
            <p:spPr>
              <a:xfrm>
                <a:off x="6758847" y="2818742"/>
                <a:ext cx="633676" cy="446648"/>
              </a:xfrm>
              <a:custGeom>
                <a:rect b="b" l="l" r="r" t="t"/>
                <a:pathLst>
                  <a:path extrusionOk="0" h="446648" w="633676">
                    <a:moveTo>
                      <a:pt x="316886" y="0"/>
                    </a:moveTo>
                    <a:lnTo>
                      <a:pt x="316886" y="0"/>
                    </a:lnTo>
                    <a:cubicBezTo>
                      <a:pt x="141862" y="0"/>
                      <a:pt x="0" y="141852"/>
                      <a:pt x="0" y="316863"/>
                    </a:cubicBezTo>
                    <a:lnTo>
                      <a:pt x="0" y="446648"/>
                    </a:lnTo>
                    <a:lnTo>
                      <a:pt x="633677" y="446648"/>
                    </a:lnTo>
                    <a:lnTo>
                      <a:pt x="633677" y="316863"/>
                    </a:lnTo>
                    <a:cubicBezTo>
                      <a:pt x="633677" y="141852"/>
                      <a:pt x="491814" y="0"/>
                      <a:pt x="31688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0" name="Google Shape;520;p32"/>
            <p:cNvGrpSpPr/>
            <p:nvPr/>
          </p:nvGrpSpPr>
          <p:grpSpPr>
            <a:xfrm>
              <a:off x="342910" y="4704238"/>
              <a:ext cx="2095205" cy="350537"/>
              <a:chOff x="1550610" y="4704238"/>
              <a:chExt cx="2095205" cy="350537"/>
            </a:xfrm>
          </p:grpSpPr>
          <p:grpSp>
            <p:nvGrpSpPr>
              <p:cNvPr id="521" name="Google Shape;521;p32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522" name="Google Shape;522;p32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523" name="Google Shape;523;p32"/>
                <p:cNvCxnSpPr>
                  <a:stCxn id="522" idx="6"/>
                  <a:endCxn id="524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24" name="Google Shape;524;p32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525" name="Google Shape;525;p32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526" name="Google Shape;526;p32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527" name="Google Shape;527;p32"/>
                <p:cNvCxnSpPr>
                  <a:stCxn id="526" idx="6"/>
                  <a:endCxn id="528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28" name="Google Shape;528;p32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3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327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31" name="Google Shape;531;p33"/>
          <p:cNvSpPr txBox="1"/>
          <p:nvPr>
            <p:ph idx="1" type="subTitle"/>
          </p:nvPr>
        </p:nvSpPr>
        <p:spPr>
          <a:xfrm>
            <a:off x="2433600" y="1354481"/>
            <a:ext cx="42768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2" name="Google Shape;532;p33"/>
          <p:cNvSpPr txBox="1"/>
          <p:nvPr>
            <p:ph type="title"/>
          </p:nvPr>
        </p:nvSpPr>
        <p:spPr>
          <a:xfrm>
            <a:off x="3264852" y="666172"/>
            <a:ext cx="26148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33" name="Google Shape;533;p33"/>
          <p:cNvSpPr txBox="1"/>
          <p:nvPr>
            <p:ph idx="2" type="subTitle"/>
          </p:nvPr>
        </p:nvSpPr>
        <p:spPr>
          <a:xfrm>
            <a:off x="2433600" y="2754483"/>
            <a:ext cx="42768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4" name="Google Shape;534;p33"/>
          <p:cNvSpPr txBox="1"/>
          <p:nvPr>
            <p:ph idx="3" type="title"/>
          </p:nvPr>
        </p:nvSpPr>
        <p:spPr>
          <a:xfrm>
            <a:off x="3264852" y="2066223"/>
            <a:ext cx="26148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35" name="Google Shape;535;p33"/>
          <p:cNvSpPr txBox="1"/>
          <p:nvPr>
            <p:ph idx="4" type="subTitle"/>
          </p:nvPr>
        </p:nvSpPr>
        <p:spPr>
          <a:xfrm>
            <a:off x="2433600" y="4154485"/>
            <a:ext cx="42768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6" name="Google Shape;536;p33"/>
          <p:cNvSpPr txBox="1"/>
          <p:nvPr>
            <p:ph idx="5" type="title"/>
          </p:nvPr>
        </p:nvSpPr>
        <p:spPr>
          <a:xfrm>
            <a:off x="3264852" y="3466273"/>
            <a:ext cx="26148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537" name="Google Shape;537;p33"/>
          <p:cNvGrpSpPr/>
          <p:nvPr/>
        </p:nvGrpSpPr>
        <p:grpSpPr>
          <a:xfrm>
            <a:off x="342906" y="258014"/>
            <a:ext cx="8801100" cy="4885490"/>
            <a:chOff x="342906" y="258014"/>
            <a:chExt cx="8801100" cy="4885490"/>
          </a:xfrm>
        </p:grpSpPr>
        <p:grpSp>
          <p:nvGrpSpPr>
            <p:cNvPr id="538" name="Google Shape;538;p33"/>
            <p:cNvGrpSpPr/>
            <p:nvPr/>
          </p:nvGrpSpPr>
          <p:grpSpPr>
            <a:xfrm>
              <a:off x="8707303" y="4220279"/>
              <a:ext cx="436703" cy="923225"/>
              <a:chOff x="4794250" y="3765054"/>
              <a:chExt cx="436703" cy="923225"/>
            </a:xfrm>
          </p:grpSpPr>
          <p:sp>
            <p:nvSpPr>
              <p:cNvPr id="539" name="Google Shape;539;p33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33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33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33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33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rect b="b" l="l" r="r" t="t"/>
                <a:pathLst>
                  <a:path extrusionOk="0" h="426505" w="424636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33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rect b="b" l="l" r="r" t="t"/>
                <a:pathLst>
                  <a:path extrusionOk="0" h="302325" w="301017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33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rect b="b" l="l" r="r" t="t"/>
                <a:pathLst>
                  <a:path extrusionOk="0" h="178146" w="177399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6" name="Google Shape;546;p33"/>
            <p:cNvGrpSpPr/>
            <p:nvPr/>
          </p:nvGrpSpPr>
          <p:grpSpPr>
            <a:xfrm>
              <a:off x="342906" y="258014"/>
              <a:ext cx="264435" cy="665217"/>
              <a:chOff x="8625081" y="258014"/>
              <a:chExt cx="264435" cy="665217"/>
            </a:xfrm>
          </p:grpSpPr>
          <p:sp>
            <p:nvSpPr>
              <p:cNvPr id="547" name="Google Shape;547;p33"/>
              <p:cNvSpPr/>
              <p:nvPr/>
            </p:nvSpPr>
            <p:spPr>
              <a:xfrm>
                <a:off x="8625081" y="258014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33"/>
              <p:cNvSpPr/>
              <p:nvPr/>
            </p:nvSpPr>
            <p:spPr>
              <a:xfrm>
                <a:off x="8625081" y="658815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9" name="Google Shape;549;p33"/>
          <p:cNvGrpSpPr/>
          <p:nvPr/>
        </p:nvGrpSpPr>
        <p:grpSpPr>
          <a:xfrm>
            <a:off x="389805" y="94513"/>
            <a:ext cx="7483360" cy="4659035"/>
            <a:chOff x="389805" y="94513"/>
            <a:chExt cx="7483360" cy="4659035"/>
          </a:xfrm>
        </p:grpSpPr>
        <p:grpSp>
          <p:nvGrpSpPr>
            <p:cNvPr id="550" name="Google Shape;550;p33"/>
            <p:cNvGrpSpPr/>
            <p:nvPr/>
          </p:nvGrpSpPr>
          <p:grpSpPr>
            <a:xfrm>
              <a:off x="5777960" y="94513"/>
              <a:ext cx="2095205" cy="350537"/>
              <a:chOff x="1550610" y="4704238"/>
              <a:chExt cx="2095205" cy="350537"/>
            </a:xfrm>
          </p:grpSpPr>
          <p:grpSp>
            <p:nvGrpSpPr>
              <p:cNvPr id="551" name="Google Shape;551;p33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552" name="Google Shape;552;p33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553" name="Google Shape;553;p33"/>
                <p:cNvCxnSpPr>
                  <a:stCxn id="552" idx="6"/>
                  <a:endCxn id="554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54" name="Google Shape;554;p33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555" name="Google Shape;555;p33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556" name="Google Shape;556;p33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557" name="Google Shape;557;p33"/>
                <p:cNvCxnSpPr>
                  <a:stCxn id="556" idx="6"/>
                  <a:endCxn id="558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558" name="Google Shape;558;p33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  <p:grpSp>
          <p:nvGrpSpPr>
            <p:cNvPr id="559" name="Google Shape;559;p33"/>
            <p:cNvGrpSpPr/>
            <p:nvPr/>
          </p:nvGrpSpPr>
          <p:grpSpPr>
            <a:xfrm>
              <a:off x="389805" y="4305433"/>
              <a:ext cx="469058" cy="448115"/>
              <a:chOff x="5348931" y="2165350"/>
              <a:chExt cx="962763" cy="919776"/>
            </a:xfrm>
          </p:grpSpPr>
          <p:sp>
            <p:nvSpPr>
              <p:cNvPr id="560" name="Google Shape;560;p33"/>
              <p:cNvSpPr/>
              <p:nvPr/>
            </p:nvSpPr>
            <p:spPr>
              <a:xfrm>
                <a:off x="5801538" y="2181881"/>
                <a:ext cx="67652" cy="400662"/>
              </a:xfrm>
              <a:custGeom>
                <a:rect b="b" l="l" r="r" t="t"/>
                <a:pathLst>
                  <a:path extrusionOk="0" h="400662" w="67652">
                    <a:moveTo>
                      <a:pt x="0" y="400663"/>
                    </a:moveTo>
                    <a:lnTo>
                      <a:pt x="67653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33"/>
              <p:cNvSpPr/>
              <p:nvPr/>
            </p:nvSpPr>
            <p:spPr>
              <a:xfrm>
                <a:off x="5852753" y="2165350"/>
                <a:ext cx="33066" cy="33063"/>
              </a:xfrm>
              <a:custGeom>
                <a:rect b="b" l="l" r="r" t="t"/>
                <a:pathLst>
                  <a:path extrusionOk="0" h="33063" w="33066">
                    <a:moveTo>
                      <a:pt x="33066" y="16532"/>
                    </a:moveTo>
                    <a:cubicBezTo>
                      <a:pt x="33066" y="7411"/>
                      <a:pt x="25655" y="0"/>
                      <a:pt x="16533" y="0"/>
                    </a:cubicBezTo>
                    <a:cubicBezTo>
                      <a:pt x="7411" y="0"/>
                      <a:pt x="0" y="7411"/>
                      <a:pt x="0" y="16532"/>
                    </a:cubicBezTo>
                    <a:cubicBezTo>
                      <a:pt x="0" y="25653"/>
                      <a:pt x="7411" y="33064"/>
                      <a:pt x="16533" y="33064"/>
                    </a:cubicBezTo>
                    <a:cubicBezTo>
                      <a:pt x="25655" y="33064"/>
                      <a:pt x="33066" y="25653"/>
                      <a:pt x="33066" y="16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33"/>
              <p:cNvSpPr/>
              <p:nvPr/>
            </p:nvSpPr>
            <p:spPr>
              <a:xfrm>
                <a:off x="5365499" y="2582544"/>
                <a:ext cx="436038" cy="31828"/>
              </a:xfrm>
              <a:custGeom>
                <a:rect b="b" l="l" r="r" t="t"/>
                <a:pathLst>
                  <a:path extrusionOk="0" h="31828" w="436038">
                    <a:moveTo>
                      <a:pt x="436039" y="0"/>
                    </a:moveTo>
                    <a:lnTo>
                      <a:pt x="0" y="3182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33"/>
              <p:cNvSpPr/>
              <p:nvPr/>
            </p:nvSpPr>
            <p:spPr>
              <a:xfrm>
                <a:off x="5348931" y="2597710"/>
                <a:ext cx="33137" cy="33134"/>
              </a:xfrm>
              <a:custGeom>
                <a:rect b="b" l="l" r="r" t="t"/>
                <a:pathLst>
                  <a:path extrusionOk="0" h="33134" w="33137">
                    <a:moveTo>
                      <a:pt x="14478" y="33004"/>
                    </a:moveTo>
                    <a:cubicBezTo>
                      <a:pt x="5452" y="31864"/>
                      <a:pt x="-1010" y="23598"/>
                      <a:pt x="130" y="14477"/>
                    </a:cubicBezTo>
                    <a:cubicBezTo>
                      <a:pt x="1271" y="5451"/>
                      <a:pt x="9537" y="-1010"/>
                      <a:pt x="18659" y="130"/>
                    </a:cubicBezTo>
                    <a:cubicBezTo>
                      <a:pt x="27686" y="1271"/>
                      <a:pt x="34147" y="9537"/>
                      <a:pt x="33007" y="18658"/>
                    </a:cubicBezTo>
                    <a:cubicBezTo>
                      <a:pt x="31867" y="27684"/>
                      <a:pt x="23600" y="34144"/>
                      <a:pt x="14478" y="330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33"/>
              <p:cNvSpPr/>
              <p:nvPr/>
            </p:nvSpPr>
            <p:spPr>
              <a:xfrm>
                <a:off x="5373766" y="2582544"/>
                <a:ext cx="427772" cy="271827"/>
              </a:xfrm>
              <a:custGeom>
                <a:rect b="b" l="l" r="r" t="t"/>
                <a:pathLst>
                  <a:path extrusionOk="0" h="271827" w="427772">
                    <a:moveTo>
                      <a:pt x="427772" y="0"/>
                    </a:moveTo>
                    <a:lnTo>
                      <a:pt x="0" y="271827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33"/>
              <p:cNvSpPr/>
              <p:nvPr/>
            </p:nvSpPr>
            <p:spPr>
              <a:xfrm>
                <a:off x="5357189" y="2837795"/>
                <a:ext cx="33059" cy="33152"/>
              </a:xfrm>
              <a:custGeom>
                <a:rect b="b" l="l" r="r" t="t"/>
                <a:pathLst>
                  <a:path extrusionOk="0" h="33152" w="33059">
                    <a:moveTo>
                      <a:pt x="2134" y="8405"/>
                    </a:moveTo>
                    <a:cubicBezTo>
                      <a:pt x="-2331" y="16386"/>
                      <a:pt x="424" y="26457"/>
                      <a:pt x="8406" y="31018"/>
                    </a:cubicBezTo>
                    <a:cubicBezTo>
                      <a:pt x="16387" y="35483"/>
                      <a:pt x="26459" y="32728"/>
                      <a:pt x="30925" y="24747"/>
                    </a:cubicBezTo>
                    <a:cubicBezTo>
                      <a:pt x="35391" y="16766"/>
                      <a:pt x="32635" y="6695"/>
                      <a:pt x="24654" y="2134"/>
                    </a:cubicBezTo>
                    <a:cubicBezTo>
                      <a:pt x="16672" y="-2331"/>
                      <a:pt x="6600" y="424"/>
                      <a:pt x="2134" y="84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33"/>
              <p:cNvSpPr/>
              <p:nvPr/>
            </p:nvSpPr>
            <p:spPr>
              <a:xfrm>
                <a:off x="5801538" y="2582544"/>
                <a:ext cx="284959" cy="452918"/>
              </a:xfrm>
              <a:custGeom>
                <a:rect b="b" l="l" r="r" t="t"/>
                <a:pathLst>
                  <a:path extrusionOk="0" h="452918" w="284959">
                    <a:moveTo>
                      <a:pt x="0" y="0"/>
                    </a:moveTo>
                    <a:lnTo>
                      <a:pt x="284960" y="45291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33"/>
              <p:cNvSpPr/>
              <p:nvPr/>
            </p:nvSpPr>
            <p:spPr>
              <a:xfrm>
                <a:off x="6069898" y="3018864"/>
                <a:ext cx="33105" cy="33102"/>
              </a:xfrm>
              <a:custGeom>
                <a:rect b="b" l="l" r="r" t="t"/>
                <a:pathLst>
                  <a:path extrusionOk="0" h="33102" w="33105">
                    <a:moveTo>
                      <a:pt x="3868" y="27145"/>
                    </a:moveTo>
                    <a:cubicBezTo>
                      <a:pt x="9759" y="34176"/>
                      <a:pt x="20116" y="35126"/>
                      <a:pt x="27147" y="29235"/>
                    </a:cubicBezTo>
                    <a:cubicBezTo>
                      <a:pt x="34179" y="23345"/>
                      <a:pt x="35129" y="12988"/>
                      <a:pt x="29238" y="5958"/>
                    </a:cubicBezTo>
                    <a:cubicBezTo>
                      <a:pt x="23346" y="-1073"/>
                      <a:pt x="12894" y="-2023"/>
                      <a:pt x="5958" y="3867"/>
                    </a:cubicBezTo>
                    <a:cubicBezTo>
                      <a:pt x="-1073" y="9758"/>
                      <a:pt x="-2024" y="20209"/>
                      <a:pt x="3868" y="27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33"/>
              <p:cNvSpPr/>
              <p:nvPr/>
            </p:nvSpPr>
            <p:spPr>
              <a:xfrm>
                <a:off x="5558671" y="2582544"/>
                <a:ext cx="242866" cy="485982"/>
              </a:xfrm>
              <a:custGeom>
                <a:rect b="b" l="l" r="r" t="t"/>
                <a:pathLst>
                  <a:path extrusionOk="0" h="485982" w="242866">
                    <a:moveTo>
                      <a:pt x="242867" y="0"/>
                    </a:moveTo>
                    <a:lnTo>
                      <a:pt x="0" y="4859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33"/>
              <p:cNvSpPr/>
              <p:nvPr/>
            </p:nvSpPr>
            <p:spPr>
              <a:xfrm>
                <a:off x="5542111" y="3051927"/>
                <a:ext cx="33161" cy="33199"/>
              </a:xfrm>
              <a:custGeom>
                <a:rect b="b" l="l" r="r" t="t"/>
                <a:pathLst>
                  <a:path extrusionOk="0" h="33199" w="33161">
                    <a:moveTo>
                      <a:pt x="31668" y="23441"/>
                    </a:moveTo>
                    <a:cubicBezTo>
                      <a:pt x="27867" y="31802"/>
                      <a:pt x="18081" y="35507"/>
                      <a:pt x="9719" y="31707"/>
                    </a:cubicBezTo>
                    <a:cubicBezTo>
                      <a:pt x="1357" y="27906"/>
                      <a:pt x="-2253" y="18120"/>
                      <a:pt x="1452" y="9759"/>
                    </a:cubicBezTo>
                    <a:cubicBezTo>
                      <a:pt x="5253" y="1398"/>
                      <a:pt x="15040" y="-2307"/>
                      <a:pt x="23402" y="1493"/>
                    </a:cubicBezTo>
                    <a:cubicBezTo>
                      <a:pt x="31763" y="5294"/>
                      <a:pt x="35469" y="15080"/>
                      <a:pt x="31668" y="234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33"/>
              <p:cNvSpPr/>
              <p:nvPr/>
            </p:nvSpPr>
            <p:spPr>
              <a:xfrm>
                <a:off x="5801538" y="2582544"/>
                <a:ext cx="34586" cy="360282"/>
              </a:xfrm>
              <a:custGeom>
                <a:rect b="b" l="l" r="r" t="t"/>
                <a:pathLst>
                  <a:path extrusionOk="0" h="360282" w="34586">
                    <a:moveTo>
                      <a:pt x="0" y="0"/>
                    </a:moveTo>
                    <a:lnTo>
                      <a:pt x="34587" y="3602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33"/>
              <p:cNvSpPr/>
              <p:nvPr/>
            </p:nvSpPr>
            <p:spPr>
              <a:xfrm>
                <a:off x="5819494" y="2926292"/>
                <a:ext cx="33167" cy="33164"/>
              </a:xfrm>
              <a:custGeom>
                <a:rect b="b" l="l" r="r" t="t"/>
                <a:pathLst>
                  <a:path extrusionOk="0" h="33164" w="33167">
                    <a:moveTo>
                      <a:pt x="573" y="20905"/>
                    </a:moveTo>
                    <a:cubicBezTo>
                      <a:pt x="2948" y="29741"/>
                      <a:pt x="12070" y="34967"/>
                      <a:pt x="20907" y="32592"/>
                    </a:cubicBezTo>
                    <a:cubicBezTo>
                      <a:pt x="29744" y="30216"/>
                      <a:pt x="34970" y="21095"/>
                      <a:pt x="32594" y="12259"/>
                    </a:cubicBezTo>
                    <a:cubicBezTo>
                      <a:pt x="30219" y="3423"/>
                      <a:pt x="21097" y="-1802"/>
                      <a:pt x="12260" y="573"/>
                    </a:cubicBezTo>
                    <a:cubicBezTo>
                      <a:pt x="3424" y="2948"/>
                      <a:pt x="-1802" y="12069"/>
                      <a:pt x="573" y="209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33"/>
              <p:cNvSpPr/>
              <p:nvPr/>
            </p:nvSpPr>
            <p:spPr>
              <a:xfrm>
                <a:off x="5801538" y="2582544"/>
                <a:ext cx="301587" cy="163609"/>
              </a:xfrm>
              <a:custGeom>
                <a:rect b="b" l="l" r="r" t="t"/>
                <a:pathLst>
                  <a:path extrusionOk="0" h="163609" w="301587">
                    <a:moveTo>
                      <a:pt x="0" y="0"/>
                    </a:moveTo>
                    <a:lnTo>
                      <a:pt x="301588" y="16360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33"/>
              <p:cNvSpPr/>
              <p:nvPr/>
            </p:nvSpPr>
            <p:spPr>
              <a:xfrm>
                <a:off x="6086443" y="2729567"/>
                <a:ext cx="33157" cy="33077"/>
              </a:xfrm>
              <a:custGeom>
                <a:rect b="b" l="l" r="r" t="t"/>
                <a:pathLst>
                  <a:path extrusionOk="0" h="33077" w="33157">
                    <a:moveTo>
                      <a:pt x="27040" y="3665"/>
                    </a:moveTo>
                    <a:cubicBezTo>
                      <a:pt x="34166" y="9461"/>
                      <a:pt x="35211" y="19817"/>
                      <a:pt x="29415" y="26943"/>
                    </a:cubicBezTo>
                    <a:cubicBezTo>
                      <a:pt x="23619" y="34069"/>
                      <a:pt x="13262" y="35114"/>
                      <a:pt x="6136" y="29413"/>
                    </a:cubicBezTo>
                    <a:cubicBezTo>
                      <a:pt x="-991" y="23617"/>
                      <a:pt x="-2036" y="13261"/>
                      <a:pt x="3665" y="6135"/>
                    </a:cubicBezTo>
                    <a:cubicBezTo>
                      <a:pt x="9461" y="-991"/>
                      <a:pt x="19913" y="-2036"/>
                      <a:pt x="26945" y="36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33"/>
              <p:cNvSpPr/>
              <p:nvPr/>
            </p:nvSpPr>
            <p:spPr>
              <a:xfrm>
                <a:off x="5801538" y="2582544"/>
                <a:ext cx="493524" cy="75628"/>
              </a:xfrm>
              <a:custGeom>
                <a:rect b="b" l="l" r="r" t="t"/>
                <a:pathLst>
                  <a:path extrusionOk="0" h="75628" w="493524">
                    <a:moveTo>
                      <a:pt x="0" y="0"/>
                    </a:moveTo>
                    <a:lnTo>
                      <a:pt x="493525" y="7562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33"/>
              <p:cNvSpPr/>
              <p:nvPr/>
            </p:nvSpPr>
            <p:spPr>
              <a:xfrm>
                <a:off x="6278620" y="2641627"/>
                <a:ext cx="33074" cy="33082"/>
              </a:xfrm>
              <a:custGeom>
                <a:rect b="b" l="l" r="r" t="t"/>
                <a:pathLst>
                  <a:path extrusionOk="0" h="33082" w="33074">
                    <a:moveTo>
                      <a:pt x="22143" y="32128"/>
                    </a:moveTo>
                    <a:cubicBezTo>
                      <a:pt x="30695" y="28993"/>
                      <a:pt x="35161" y="19492"/>
                      <a:pt x="32120" y="10941"/>
                    </a:cubicBezTo>
                    <a:cubicBezTo>
                      <a:pt x="28985" y="2295"/>
                      <a:pt x="19483" y="-2076"/>
                      <a:pt x="10931" y="964"/>
                    </a:cubicBezTo>
                    <a:cubicBezTo>
                      <a:pt x="2380" y="4100"/>
                      <a:pt x="-2086" y="13601"/>
                      <a:pt x="954" y="22152"/>
                    </a:cubicBezTo>
                    <a:cubicBezTo>
                      <a:pt x="4090" y="30703"/>
                      <a:pt x="13592" y="35169"/>
                      <a:pt x="22143" y="32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33"/>
              <p:cNvSpPr/>
              <p:nvPr/>
            </p:nvSpPr>
            <p:spPr>
              <a:xfrm>
                <a:off x="5801538" y="2522307"/>
                <a:ext cx="310329" cy="60237"/>
              </a:xfrm>
              <a:custGeom>
                <a:rect b="b" l="l" r="r" t="t"/>
                <a:pathLst>
                  <a:path extrusionOk="0" h="60237" w="310329">
                    <a:moveTo>
                      <a:pt x="0" y="60237"/>
                    </a:moveTo>
                    <a:lnTo>
                      <a:pt x="31033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33"/>
              <p:cNvSpPr/>
              <p:nvPr/>
            </p:nvSpPr>
            <p:spPr>
              <a:xfrm>
                <a:off x="6095279" y="2505815"/>
                <a:ext cx="33082" cy="33181"/>
              </a:xfrm>
              <a:custGeom>
                <a:rect b="b" l="l" r="r" t="t"/>
                <a:pathLst>
                  <a:path extrusionOk="0" h="33181" w="33082">
                    <a:moveTo>
                      <a:pt x="11647" y="720"/>
                    </a:moveTo>
                    <a:cubicBezTo>
                      <a:pt x="20389" y="-1940"/>
                      <a:pt x="29606" y="3000"/>
                      <a:pt x="32361" y="11741"/>
                    </a:cubicBezTo>
                    <a:cubicBezTo>
                      <a:pt x="35022" y="20483"/>
                      <a:pt x="30081" y="29794"/>
                      <a:pt x="21434" y="32454"/>
                    </a:cubicBezTo>
                    <a:cubicBezTo>
                      <a:pt x="12692" y="35114"/>
                      <a:pt x="3476" y="30269"/>
                      <a:pt x="720" y="21433"/>
                    </a:cubicBezTo>
                    <a:cubicBezTo>
                      <a:pt x="-1940" y="12692"/>
                      <a:pt x="3001" y="3380"/>
                      <a:pt x="11742" y="7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33"/>
              <p:cNvSpPr/>
              <p:nvPr/>
            </p:nvSpPr>
            <p:spPr>
              <a:xfrm>
                <a:off x="5801538" y="2334755"/>
                <a:ext cx="351757" cy="247789"/>
              </a:xfrm>
              <a:custGeom>
                <a:rect b="b" l="l" r="r" t="t"/>
                <a:pathLst>
                  <a:path extrusionOk="0" h="247789" w="351757">
                    <a:moveTo>
                      <a:pt x="0" y="247789"/>
                    </a:moveTo>
                    <a:lnTo>
                      <a:pt x="351758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33"/>
              <p:cNvSpPr/>
              <p:nvPr/>
            </p:nvSpPr>
            <p:spPr>
              <a:xfrm>
                <a:off x="6136778" y="2318143"/>
                <a:ext cx="33129" cy="33127"/>
              </a:xfrm>
              <a:custGeom>
                <a:rect b="b" l="l" r="r" t="t"/>
                <a:pathLst>
                  <a:path extrusionOk="0" h="33127" w="33129">
                    <a:moveTo>
                      <a:pt x="27539" y="28963"/>
                    </a:moveTo>
                    <a:cubicBezTo>
                      <a:pt x="34381" y="22882"/>
                      <a:pt x="35046" y="12431"/>
                      <a:pt x="28965" y="5590"/>
                    </a:cubicBezTo>
                    <a:cubicBezTo>
                      <a:pt x="22884" y="-1251"/>
                      <a:pt x="12432" y="-1916"/>
                      <a:pt x="5590" y="4165"/>
                    </a:cubicBezTo>
                    <a:cubicBezTo>
                      <a:pt x="-1251" y="10245"/>
                      <a:pt x="-1916" y="20697"/>
                      <a:pt x="4165" y="27537"/>
                    </a:cubicBezTo>
                    <a:cubicBezTo>
                      <a:pt x="10246" y="34378"/>
                      <a:pt x="20698" y="35043"/>
                      <a:pt x="27539" y="289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33"/>
              <p:cNvSpPr/>
              <p:nvPr/>
            </p:nvSpPr>
            <p:spPr>
              <a:xfrm>
                <a:off x="5801538" y="2318223"/>
                <a:ext cx="185380" cy="264321"/>
              </a:xfrm>
              <a:custGeom>
                <a:rect b="b" l="l" r="r" t="t"/>
                <a:pathLst>
                  <a:path extrusionOk="0" h="264321" w="185380">
                    <a:moveTo>
                      <a:pt x="0" y="264321"/>
                    </a:moveTo>
                    <a:lnTo>
                      <a:pt x="185381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33"/>
              <p:cNvSpPr/>
              <p:nvPr/>
            </p:nvSpPr>
            <p:spPr>
              <a:xfrm>
                <a:off x="5970434" y="2301644"/>
                <a:ext cx="33064" cy="33062"/>
              </a:xfrm>
              <a:custGeom>
                <a:rect b="b" l="l" r="r" t="t"/>
                <a:pathLst>
                  <a:path extrusionOk="0" h="33062" w="33064">
                    <a:moveTo>
                      <a:pt x="3277" y="6602"/>
                    </a:moveTo>
                    <a:cubicBezTo>
                      <a:pt x="8788" y="-713"/>
                      <a:pt x="19145" y="-2139"/>
                      <a:pt x="26462" y="3277"/>
                    </a:cubicBezTo>
                    <a:cubicBezTo>
                      <a:pt x="33778" y="8788"/>
                      <a:pt x="35203" y="19144"/>
                      <a:pt x="29787" y="26460"/>
                    </a:cubicBezTo>
                    <a:cubicBezTo>
                      <a:pt x="24276" y="33776"/>
                      <a:pt x="13919" y="35201"/>
                      <a:pt x="6603" y="29785"/>
                    </a:cubicBezTo>
                    <a:cubicBezTo>
                      <a:pt x="-713" y="24275"/>
                      <a:pt x="-2139" y="13918"/>
                      <a:pt x="3277" y="66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33"/>
              <p:cNvSpPr/>
              <p:nvPr/>
            </p:nvSpPr>
            <p:spPr>
              <a:xfrm>
                <a:off x="5751273" y="2429006"/>
                <a:ext cx="50264" cy="153538"/>
              </a:xfrm>
              <a:custGeom>
                <a:rect b="b" l="l" r="r" t="t"/>
                <a:pathLst>
                  <a:path extrusionOk="0" h="153538" w="50264">
                    <a:moveTo>
                      <a:pt x="50265" y="153538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33"/>
              <p:cNvSpPr/>
              <p:nvPr/>
            </p:nvSpPr>
            <p:spPr>
              <a:xfrm>
                <a:off x="5734608" y="2412437"/>
                <a:ext cx="33140" cy="33137"/>
              </a:xfrm>
              <a:custGeom>
                <a:rect b="b" l="l" r="r" t="t"/>
                <a:pathLst>
                  <a:path extrusionOk="0" h="33137" w="33140">
                    <a:moveTo>
                      <a:pt x="31393" y="9158"/>
                    </a:moveTo>
                    <a:cubicBezTo>
                      <a:pt x="27307" y="987"/>
                      <a:pt x="17330" y="-2338"/>
                      <a:pt x="9159" y="1747"/>
                    </a:cubicBezTo>
                    <a:cubicBezTo>
                      <a:pt x="987" y="5833"/>
                      <a:pt x="-2338" y="15809"/>
                      <a:pt x="1747" y="23980"/>
                    </a:cubicBezTo>
                    <a:cubicBezTo>
                      <a:pt x="5833" y="32151"/>
                      <a:pt x="15810" y="35476"/>
                      <a:pt x="23982" y="31391"/>
                    </a:cubicBezTo>
                    <a:cubicBezTo>
                      <a:pt x="32153" y="27305"/>
                      <a:pt x="35479" y="17329"/>
                      <a:pt x="31393" y="91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33"/>
              <p:cNvSpPr/>
              <p:nvPr/>
            </p:nvSpPr>
            <p:spPr>
              <a:xfrm>
                <a:off x="5645898" y="2364873"/>
                <a:ext cx="155639" cy="217670"/>
              </a:xfrm>
              <a:custGeom>
                <a:rect b="b" l="l" r="r" t="t"/>
                <a:pathLst>
                  <a:path extrusionOk="0" h="217670" w="155639">
                    <a:moveTo>
                      <a:pt x="155640" y="217671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33"/>
              <p:cNvSpPr/>
              <p:nvPr/>
            </p:nvSpPr>
            <p:spPr>
              <a:xfrm>
                <a:off x="5629348" y="2348230"/>
                <a:ext cx="33194" cy="33191"/>
              </a:xfrm>
              <a:custGeom>
                <a:rect b="b" l="l" r="r" t="t"/>
                <a:pathLst>
                  <a:path extrusionOk="0" h="33191" w="33194">
                    <a:moveTo>
                      <a:pt x="1347" y="23104"/>
                    </a:moveTo>
                    <a:cubicBezTo>
                      <a:pt x="-2264" y="14743"/>
                      <a:pt x="1632" y="4957"/>
                      <a:pt x="10088" y="1347"/>
                    </a:cubicBezTo>
                    <a:cubicBezTo>
                      <a:pt x="18545" y="-2264"/>
                      <a:pt x="28237" y="1632"/>
                      <a:pt x="31848" y="10088"/>
                    </a:cubicBezTo>
                    <a:cubicBezTo>
                      <a:pt x="35458" y="18449"/>
                      <a:pt x="31563" y="28235"/>
                      <a:pt x="23106" y="31845"/>
                    </a:cubicBezTo>
                    <a:cubicBezTo>
                      <a:pt x="14649" y="35456"/>
                      <a:pt x="4958" y="31560"/>
                      <a:pt x="1347" y="231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33"/>
              <p:cNvSpPr/>
              <p:nvPr/>
            </p:nvSpPr>
            <p:spPr>
              <a:xfrm>
                <a:off x="5484937" y="2281263"/>
                <a:ext cx="316600" cy="301280"/>
              </a:xfrm>
              <a:custGeom>
                <a:rect b="b" l="l" r="r" t="t"/>
                <a:pathLst>
                  <a:path extrusionOk="0" h="301280" w="316600">
                    <a:moveTo>
                      <a:pt x="316601" y="301281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33"/>
              <p:cNvSpPr/>
              <p:nvPr/>
            </p:nvSpPr>
            <p:spPr>
              <a:xfrm>
                <a:off x="5468369" y="2264696"/>
                <a:ext cx="33136" cy="33133"/>
              </a:xfrm>
              <a:custGeom>
                <a:rect b="b" l="l" r="r" t="t"/>
                <a:pathLst>
                  <a:path extrusionOk="0" h="33133" w="33136">
                    <a:moveTo>
                      <a:pt x="24360" y="1935"/>
                    </a:moveTo>
                    <a:cubicBezTo>
                      <a:pt x="16283" y="-2340"/>
                      <a:pt x="6211" y="700"/>
                      <a:pt x="1935" y="8776"/>
                    </a:cubicBezTo>
                    <a:cubicBezTo>
                      <a:pt x="-2341" y="16852"/>
                      <a:pt x="700" y="26828"/>
                      <a:pt x="8777" y="31199"/>
                    </a:cubicBezTo>
                    <a:cubicBezTo>
                      <a:pt x="16853" y="35474"/>
                      <a:pt x="26830" y="32434"/>
                      <a:pt x="31201" y="24358"/>
                    </a:cubicBezTo>
                    <a:cubicBezTo>
                      <a:pt x="35477" y="16282"/>
                      <a:pt x="32436" y="6306"/>
                      <a:pt x="24360" y="19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33"/>
              <p:cNvSpPr/>
              <p:nvPr/>
            </p:nvSpPr>
            <p:spPr>
              <a:xfrm>
                <a:off x="5451776" y="2462165"/>
                <a:ext cx="349762" cy="120379"/>
              </a:xfrm>
              <a:custGeom>
                <a:rect b="b" l="l" r="r" t="t"/>
                <a:pathLst>
                  <a:path extrusionOk="0" h="120379" w="349762">
                    <a:moveTo>
                      <a:pt x="349762" y="12037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33"/>
              <p:cNvSpPr/>
              <p:nvPr/>
            </p:nvSpPr>
            <p:spPr>
              <a:xfrm>
                <a:off x="5435266" y="2445562"/>
                <a:ext cx="33079" cy="33077"/>
              </a:xfrm>
              <a:custGeom>
                <a:rect b="b" l="l" r="r" t="t"/>
                <a:pathLst>
                  <a:path extrusionOk="0" h="33077" w="33079">
                    <a:moveTo>
                      <a:pt x="9193" y="31425"/>
                    </a:moveTo>
                    <a:cubicBezTo>
                      <a:pt x="1021" y="27339"/>
                      <a:pt x="-2304" y="17458"/>
                      <a:pt x="1687" y="9192"/>
                    </a:cubicBezTo>
                    <a:cubicBezTo>
                      <a:pt x="5772" y="1021"/>
                      <a:pt x="15654" y="-2304"/>
                      <a:pt x="23921" y="1686"/>
                    </a:cubicBezTo>
                    <a:cubicBezTo>
                      <a:pt x="32092" y="5772"/>
                      <a:pt x="35418" y="15653"/>
                      <a:pt x="31332" y="23919"/>
                    </a:cubicBezTo>
                    <a:cubicBezTo>
                      <a:pt x="27246" y="32090"/>
                      <a:pt x="17365" y="35415"/>
                      <a:pt x="9098" y="313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4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546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92" name="Google Shape;592;p34"/>
          <p:cNvSpPr txBox="1"/>
          <p:nvPr>
            <p:ph type="ctrTitle"/>
          </p:nvPr>
        </p:nvSpPr>
        <p:spPr>
          <a:xfrm>
            <a:off x="3133125" y="797263"/>
            <a:ext cx="28776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3" name="Google Shape;593;p34"/>
          <p:cNvSpPr txBox="1"/>
          <p:nvPr>
            <p:ph idx="1" type="subTitle"/>
          </p:nvPr>
        </p:nvSpPr>
        <p:spPr>
          <a:xfrm>
            <a:off x="3133125" y="1578513"/>
            <a:ext cx="28776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/>
        </p:nvSpPr>
        <p:spPr>
          <a:xfrm>
            <a:off x="3133263" y="3370309"/>
            <a:ext cx="287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CREDITS: This presentation template was created by </a:t>
            </a:r>
            <a:r>
              <a:rPr b="1" i="0" lang="es" sz="1000" u="none" cap="none" strike="noStrike">
                <a:solidFill>
                  <a:schemeClr val="dk1"/>
                </a:solidFill>
                <a:uFill>
                  <a:noFill/>
                </a:uFill>
                <a:latin typeface="Inter Tight"/>
                <a:ea typeface="Inter Tight"/>
                <a:cs typeface="Inter Tight"/>
                <a:sym typeface="Inter Tigh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s" sz="10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, including icons by </a:t>
            </a:r>
            <a:r>
              <a:rPr b="1" i="0" lang="es" sz="1000" u="none" cap="none" strike="noStrike">
                <a:solidFill>
                  <a:schemeClr val="dk1"/>
                </a:solidFill>
                <a:uFill>
                  <a:noFill/>
                </a:uFill>
                <a:latin typeface="Inter Tight"/>
                <a:ea typeface="Inter Tight"/>
                <a:cs typeface="Inter Tight"/>
                <a:sym typeface="Inter T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s" sz="10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 </a:t>
            </a:r>
            <a:r>
              <a:rPr b="0" i="0" lang="es" sz="10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and infographics &amp; images by </a:t>
            </a:r>
            <a:r>
              <a:rPr b="1" i="0" lang="es" sz="1000" u="none" cap="none" strike="noStrike">
                <a:solidFill>
                  <a:schemeClr val="dk1"/>
                </a:solidFill>
                <a:uFill>
                  <a:noFill/>
                </a:uFill>
                <a:latin typeface="Inter Tight"/>
                <a:ea typeface="Inter Tight"/>
                <a:cs typeface="Inter Tight"/>
                <a:sym typeface="Inter T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000" u="none" cap="none" strike="noStrike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grpSp>
        <p:nvGrpSpPr>
          <p:cNvPr id="595" name="Google Shape;595;p34"/>
          <p:cNvGrpSpPr/>
          <p:nvPr/>
        </p:nvGrpSpPr>
        <p:grpSpPr>
          <a:xfrm>
            <a:off x="4183460" y="4603989"/>
            <a:ext cx="5518198" cy="1079100"/>
            <a:chOff x="4183460" y="4603989"/>
            <a:chExt cx="5518198" cy="1079100"/>
          </a:xfrm>
        </p:grpSpPr>
        <p:grpSp>
          <p:nvGrpSpPr>
            <p:cNvPr id="596" name="Google Shape;596;p34"/>
            <p:cNvGrpSpPr/>
            <p:nvPr/>
          </p:nvGrpSpPr>
          <p:grpSpPr>
            <a:xfrm>
              <a:off x="4183460" y="4704200"/>
              <a:ext cx="2095205" cy="350537"/>
              <a:chOff x="1550610" y="4704238"/>
              <a:chExt cx="2095205" cy="350537"/>
            </a:xfrm>
          </p:grpSpPr>
          <p:grpSp>
            <p:nvGrpSpPr>
              <p:cNvPr id="597" name="Google Shape;597;p34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598" name="Google Shape;598;p34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599" name="Google Shape;599;p34"/>
                <p:cNvCxnSpPr>
                  <a:stCxn id="598" idx="6"/>
                  <a:endCxn id="600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00" name="Google Shape;600;p34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601" name="Google Shape;601;p34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602" name="Google Shape;602;p34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603" name="Google Shape;603;p34"/>
                <p:cNvCxnSpPr>
                  <a:stCxn id="602" idx="6"/>
                  <a:endCxn id="604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04" name="Google Shape;604;p34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  <p:grpSp>
          <p:nvGrpSpPr>
            <p:cNvPr id="605" name="Google Shape;605;p34"/>
            <p:cNvGrpSpPr/>
            <p:nvPr/>
          </p:nvGrpSpPr>
          <p:grpSpPr>
            <a:xfrm>
              <a:off x="8622558" y="4603989"/>
              <a:ext cx="1079100" cy="1079100"/>
              <a:chOff x="8359400" y="1569464"/>
              <a:chExt cx="1079100" cy="1079100"/>
            </a:xfrm>
          </p:grpSpPr>
          <p:sp>
            <p:nvSpPr>
              <p:cNvPr id="606" name="Google Shape;606;p34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07" name="Google Shape;607;p34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08" name="Google Shape;608;p34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09" name="Google Shape;609;p34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10" name="Google Shape;610;p34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11" name="Google Shape;611;p34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12" name="Google Shape;612;p34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13" name="Google Shape;613;p34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14" name="Google Shape;614;p34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15" name="Google Shape;615;p34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  <p:grpSp>
        <p:nvGrpSpPr>
          <p:cNvPr id="616" name="Google Shape;616;p34"/>
          <p:cNvGrpSpPr/>
          <p:nvPr/>
        </p:nvGrpSpPr>
        <p:grpSpPr>
          <a:xfrm>
            <a:off x="11" y="198238"/>
            <a:ext cx="1868464" cy="4945266"/>
            <a:chOff x="11" y="198238"/>
            <a:chExt cx="1868464" cy="4945266"/>
          </a:xfrm>
        </p:grpSpPr>
        <p:grpSp>
          <p:nvGrpSpPr>
            <p:cNvPr id="617" name="Google Shape;617;p34"/>
            <p:cNvGrpSpPr/>
            <p:nvPr/>
          </p:nvGrpSpPr>
          <p:grpSpPr>
            <a:xfrm>
              <a:off x="1399375" y="198238"/>
              <a:ext cx="469100" cy="125100"/>
              <a:chOff x="4540000" y="294675"/>
              <a:chExt cx="469100" cy="125100"/>
            </a:xfrm>
          </p:grpSpPr>
          <p:sp>
            <p:nvSpPr>
              <p:cNvPr id="618" name="Google Shape;618;p34"/>
              <p:cNvSpPr/>
              <p:nvPr/>
            </p:nvSpPr>
            <p:spPr>
              <a:xfrm rot="-5400000">
                <a:off x="45316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19" name="Google Shape;619;p34"/>
              <p:cNvSpPr/>
              <p:nvPr/>
            </p:nvSpPr>
            <p:spPr>
              <a:xfrm rot="-5400000">
                <a:off x="47120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620" name="Google Shape;620;p34"/>
              <p:cNvSpPr/>
              <p:nvPr/>
            </p:nvSpPr>
            <p:spPr>
              <a:xfrm rot="-5400000">
                <a:off x="48924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621" name="Google Shape;621;p34"/>
            <p:cNvGrpSpPr/>
            <p:nvPr/>
          </p:nvGrpSpPr>
          <p:grpSpPr>
            <a:xfrm flipH="1">
              <a:off x="11" y="4220279"/>
              <a:ext cx="436703" cy="923225"/>
              <a:chOff x="4794250" y="3765054"/>
              <a:chExt cx="436703" cy="923225"/>
            </a:xfrm>
          </p:grpSpPr>
          <p:sp>
            <p:nvSpPr>
              <p:cNvPr id="622" name="Google Shape;622;p34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34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34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34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34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rect b="b" l="l" r="r" t="t"/>
                <a:pathLst>
                  <a:path extrusionOk="0" h="426505" w="424636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34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rect b="b" l="l" r="r" t="t"/>
                <a:pathLst>
                  <a:path extrusionOk="0" h="302325" w="301017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34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rect b="b" l="l" r="r" t="t"/>
                <a:pathLst>
                  <a:path extrusionOk="0" h="178146" w="177399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5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546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_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6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546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grpSp>
        <p:nvGrpSpPr>
          <p:cNvPr id="633" name="Google Shape;633;p36"/>
          <p:cNvGrpSpPr/>
          <p:nvPr/>
        </p:nvGrpSpPr>
        <p:grpSpPr>
          <a:xfrm>
            <a:off x="347731" y="4"/>
            <a:ext cx="8796275" cy="4758027"/>
            <a:chOff x="347731" y="4"/>
            <a:chExt cx="8796275" cy="4758027"/>
          </a:xfrm>
        </p:grpSpPr>
        <p:grpSp>
          <p:nvGrpSpPr>
            <p:cNvPr id="634" name="Google Shape;634;p36"/>
            <p:cNvGrpSpPr/>
            <p:nvPr/>
          </p:nvGrpSpPr>
          <p:grpSpPr>
            <a:xfrm flipH="1" rot="10800000">
              <a:off x="8707303" y="4"/>
              <a:ext cx="436703" cy="923225"/>
              <a:chOff x="4794250" y="3765054"/>
              <a:chExt cx="436703" cy="923225"/>
            </a:xfrm>
          </p:grpSpPr>
          <p:sp>
            <p:nvSpPr>
              <p:cNvPr id="635" name="Google Shape;635;p36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p36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7" name="Google Shape;637;p36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36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36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rect b="b" l="l" r="r" t="t"/>
                <a:pathLst>
                  <a:path extrusionOk="0" h="426505" w="424636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36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rect b="b" l="l" r="r" t="t"/>
                <a:pathLst>
                  <a:path extrusionOk="0" h="302325" w="301017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36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rect b="b" l="l" r="r" t="t"/>
                <a:pathLst>
                  <a:path extrusionOk="0" h="178146" w="177399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36"/>
            <p:cNvGrpSpPr/>
            <p:nvPr/>
          </p:nvGrpSpPr>
          <p:grpSpPr>
            <a:xfrm>
              <a:off x="347731" y="4092814"/>
              <a:ext cx="264435" cy="665217"/>
              <a:chOff x="8625081" y="258014"/>
              <a:chExt cx="264435" cy="665217"/>
            </a:xfrm>
          </p:grpSpPr>
          <p:sp>
            <p:nvSpPr>
              <p:cNvPr id="643" name="Google Shape;643;p36"/>
              <p:cNvSpPr/>
              <p:nvPr/>
            </p:nvSpPr>
            <p:spPr>
              <a:xfrm>
                <a:off x="8625081" y="258014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36"/>
              <p:cNvSpPr/>
              <p:nvPr/>
            </p:nvSpPr>
            <p:spPr>
              <a:xfrm>
                <a:off x="8625081" y="658815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5" name="Google Shape;645;p36"/>
          <p:cNvGrpSpPr/>
          <p:nvPr/>
        </p:nvGrpSpPr>
        <p:grpSpPr>
          <a:xfrm>
            <a:off x="668085" y="94513"/>
            <a:ext cx="8070203" cy="4663510"/>
            <a:chOff x="668085" y="94513"/>
            <a:chExt cx="8070203" cy="4663510"/>
          </a:xfrm>
        </p:grpSpPr>
        <p:grpSp>
          <p:nvGrpSpPr>
            <p:cNvPr id="646" name="Google Shape;646;p36"/>
            <p:cNvGrpSpPr/>
            <p:nvPr/>
          </p:nvGrpSpPr>
          <p:grpSpPr>
            <a:xfrm>
              <a:off x="8269230" y="4309908"/>
              <a:ext cx="469058" cy="448115"/>
              <a:chOff x="5348931" y="2165350"/>
              <a:chExt cx="962763" cy="919776"/>
            </a:xfrm>
          </p:grpSpPr>
          <p:sp>
            <p:nvSpPr>
              <p:cNvPr id="647" name="Google Shape;647;p36"/>
              <p:cNvSpPr/>
              <p:nvPr/>
            </p:nvSpPr>
            <p:spPr>
              <a:xfrm>
                <a:off x="5801538" y="2181881"/>
                <a:ext cx="67652" cy="400662"/>
              </a:xfrm>
              <a:custGeom>
                <a:rect b="b" l="l" r="r" t="t"/>
                <a:pathLst>
                  <a:path extrusionOk="0" h="400662" w="67652">
                    <a:moveTo>
                      <a:pt x="0" y="400663"/>
                    </a:moveTo>
                    <a:lnTo>
                      <a:pt x="67653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36"/>
              <p:cNvSpPr/>
              <p:nvPr/>
            </p:nvSpPr>
            <p:spPr>
              <a:xfrm>
                <a:off x="5852753" y="2165350"/>
                <a:ext cx="33066" cy="33063"/>
              </a:xfrm>
              <a:custGeom>
                <a:rect b="b" l="l" r="r" t="t"/>
                <a:pathLst>
                  <a:path extrusionOk="0" h="33063" w="33066">
                    <a:moveTo>
                      <a:pt x="33066" y="16532"/>
                    </a:moveTo>
                    <a:cubicBezTo>
                      <a:pt x="33066" y="7411"/>
                      <a:pt x="25655" y="0"/>
                      <a:pt x="16533" y="0"/>
                    </a:cubicBezTo>
                    <a:cubicBezTo>
                      <a:pt x="7411" y="0"/>
                      <a:pt x="0" y="7411"/>
                      <a:pt x="0" y="16532"/>
                    </a:cubicBezTo>
                    <a:cubicBezTo>
                      <a:pt x="0" y="25653"/>
                      <a:pt x="7411" y="33064"/>
                      <a:pt x="16533" y="33064"/>
                    </a:cubicBezTo>
                    <a:cubicBezTo>
                      <a:pt x="25655" y="33064"/>
                      <a:pt x="33066" y="25653"/>
                      <a:pt x="33066" y="16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36"/>
              <p:cNvSpPr/>
              <p:nvPr/>
            </p:nvSpPr>
            <p:spPr>
              <a:xfrm>
                <a:off x="5365499" y="2582544"/>
                <a:ext cx="436038" cy="31828"/>
              </a:xfrm>
              <a:custGeom>
                <a:rect b="b" l="l" r="r" t="t"/>
                <a:pathLst>
                  <a:path extrusionOk="0" h="31828" w="436038">
                    <a:moveTo>
                      <a:pt x="436039" y="0"/>
                    </a:moveTo>
                    <a:lnTo>
                      <a:pt x="0" y="3182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36"/>
              <p:cNvSpPr/>
              <p:nvPr/>
            </p:nvSpPr>
            <p:spPr>
              <a:xfrm>
                <a:off x="5348931" y="2597710"/>
                <a:ext cx="33137" cy="33134"/>
              </a:xfrm>
              <a:custGeom>
                <a:rect b="b" l="l" r="r" t="t"/>
                <a:pathLst>
                  <a:path extrusionOk="0" h="33134" w="33137">
                    <a:moveTo>
                      <a:pt x="14478" y="33004"/>
                    </a:moveTo>
                    <a:cubicBezTo>
                      <a:pt x="5452" y="31864"/>
                      <a:pt x="-1010" y="23598"/>
                      <a:pt x="130" y="14477"/>
                    </a:cubicBezTo>
                    <a:cubicBezTo>
                      <a:pt x="1271" y="5451"/>
                      <a:pt x="9537" y="-1010"/>
                      <a:pt x="18659" y="130"/>
                    </a:cubicBezTo>
                    <a:cubicBezTo>
                      <a:pt x="27686" y="1271"/>
                      <a:pt x="34147" y="9537"/>
                      <a:pt x="33007" y="18658"/>
                    </a:cubicBezTo>
                    <a:cubicBezTo>
                      <a:pt x="31867" y="27684"/>
                      <a:pt x="23600" y="34144"/>
                      <a:pt x="14478" y="330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36"/>
              <p:cNvSpPr/>
              <p:nvPr/>
            </p:nvSpPr>
            <p:spPr>
              <a:xfrm>
                <a:off x="5373766" y="2582544"/>
                <a:ext cx="427772" cy="271827"/>
              </a:xfrm>
              <a:custGeom>
                <a:rect b="b" l="l" r="r" t="t"/>
                <a:pathLst>
                  <a:path extrusionOk="0" h="271827" w="427772">
                    <a:moveTo>
                      <a:pt x="427772" y="0"/>
                    </a:moveTo>
                    <a:lnTo>
                      <a:pt x="0" y="271827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36"/>
              <p:cNvSpPr/>
              <p:nvPr/>
            </p:nvSpPr>
            <p:spPr>
              <a:xfrm>
                <a:off x="5357189" y="2837795"/>
                <a:ext cx="33059" cy="33152"/>
              </a:xfrm>
              <a:custGeom>
                <a:rect b="b" l="l" r="r" t="t"/>
                <a:pathLst>
                  <a:path extrusionOk="0" h="33152" w="33059">
                    <a:moveTo>
                      <a:pt x="2134" y="8405"/>
                    </a:moveTo>
                    <a:cubicBezTo>
                      <a:pt x="-2331" y="16386"/>
                      <a:pt x="424" y="26457"/>
                      <a:pt x="8406" y="31018"/>
                    </a:cubicBezTo>
                    <a:cubicBezTo>
                      <a:pt x="16387" y="35483"/>
                      <a:pt x="26459" y="32728"/>
                      <a:pt x="30925" y="24747"/>
                    </a:cubicBezTo>
                    <a:cubicBezTo>
                      <a:pt x="35391" y="16766"/>
                      <a:pt x="32635" y="6695"/>
                      <a:pt x="24654" y="2134"/>
                    </a:cubicBezTo>
                    <a:cubicBezTo>
                      <a:pt x="16672" y="-2331"/>
                      <a:pt x="6600" y="424"/>
                      <a:pt x="2134" y="84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36"/>
              <p:cNvSpPr/>
              <p:nvPr/>
            </p:nvSpPr>
            <p:spPr>
              <a:xfrm>
                <a:off x="5801538" y="2582544"/>
                <a:ext cx="284959" cy="452918"/>
              </a:xfrm>
              <a:custGeom>
                <a:rect b="b" l="l" r="r" t="t"/>
                <a:pathLst>
                  <a:path extrusionOk="0" h="452918" w="284959">
                    <a:moveTo>
                      <a:pt x="0" y="0"/>
                    </a:moveTo>
                    <a:lnTo>
                      <a:pt x="284960" y="45291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36"/>
              <p:cNvSpPr/>
              <p:nvPr/>
            </p:nvSpPr>
            <p:spPr>
              <a:xfrm>
                <a:off x="6069898" y="3018864"/>
                <a:ext cx="33105" cy="33102"/>
              </a:xfrm>
              <a:custGeom>
                <a:rect b="b" l="l" r="r" t="t"/>
                <a:pathLst>
                  <a:path extrusionOk="0" h="33102" w="33105">
                    <a:moveTo>
                      <a:pt x="3868" y="27145"/>
                    </a:moveTo>
                    <a:cubicBezTo>
                      <a:pt x="9759" y="34176"/>
                      <a:pt x="20116" y="35126"/>
                      <a:pt x="27147" y="29235"/>
                    </a:cubicBezTo>
                    <a:cubicBezTo>
                      <a:pt x="34179" y="23345"/>
                      <a:pt x="35129" y="12988"/>
                      <a:pt x="29238" y="5958"/>
                    </a:cubicBezTo>
                    <a:cubicBezTo>
                      <a:pt x="23346" y="-1073"/>
                      <a:pt x="12894" y="-2023"/>
                      <a:pt x="5958" y="3867"/>
                    </a:cubicBezTo>
                    <a:cubicBezTo>
                      <a:pt x="-1073" y="9758"/>
                      <a:pt x="-2024" y="20209"/>
                      <a:pt x="3868" y="27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36"/>
              <p:cNvSpPr/>
              <p:nvPr/>
            </p:nvSpPr>
            <p:spPr>
              <a:xfrm>
                <a:off x="5558671" y="2582544"/>
                <a:ext cx="242866" cy="485982"/>
              </a:xfrm>
              <a:custGeom>
                <a:rect b="b" l="l" r="r" t="t"/>
                <a:pathLst>
                  <a:path extrusionOk="0" h="485982" w="242866">
                    <a:moveTo>
                      <a:pt x="242867" y="0"/>
                    </a:moveTo>
                    <a:lnTo>
                      <a:pt x="0" y="4859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36"/>
              <p:cNvSpPr/>
              <p:nvPr/>
            </p:nvSpPr>
            <p:spPr>
              <a:xfrm>
                <a:off x="5542111" y="3051927"/>
                <a:ext cx="33161" cy="33199"/>
              </a:xfrm>
              <a:custGeom>
                <a:rect b="b" l="l" r="r" t="t"/>
                <a:pathLst>
                  <a:path extrusionOk="0" h="33199" w="33161">
                    <a:moveTo>
                      <a:pt x="31668" y="23441"/>
                    </a:moveTo>
                    <a:cubicBezTo>
                      <a:pt x="27867" y="31802"/>
                      <a:pt x="18081" y="35507"/>
                      <a:pt x="9719" y="31707"/>
                    </a:cubicBezTo>
                    <a:cubicBezTo>
                      <a:pt x="1357" y="27906"/>
                      <a:pt x="-2253" y="18120"/>
                      <a:pt x="1452" y="9759"/>
                    </a:cubicBezTo>
                    <a:cubicBezTo>
                      <a:pt x="5253" y="1398"/>
                      <a:pt x="15040" y="-2307"/>
                      <a:pt x="23402" y="1493"/>
                    </a:cubicBezTo>
                    <a:cubicBezTo>
                      <a:pt x="31763" y="5294"/>
                      <a:pt x="35469" y="15080"/>
                      <a:pt x="31668" y="234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36"/>
              <p:cNvSpPr/>
              <p:nvPr/>
            </p:nvSpPr>
            <p:spPr>
              <a:xfrm>
                <a:off x="5801538" y="2582544"/>
                <a:ext cx="34586" cy="360282"/>
              </a:xfrm>
              <a:custGeom>
                <a:rect b="b" l="l" r="r" t="t"/>
                <a:pathLst>
                  <a:path extrusionOk="0" h="360282" w="34586">
                    <a:moveTo>
                      <a:pt x="0" y="0"/>
                    </a:moveTo>
                    <a:lnTo>
                      <a:pt x="34587" y="3602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36"/>
              <p:cNvSpPr/>
              <p:nvPr/>
            </p:nvSpPr>
            <p:spPr>
              <a:xfrm>
                <a:off x="5819494" y="2926292"/>
                <a:ext cx="33167" cy="33164"/>
              </a:xfrm>
              <a:custGeom>
                <a:rect b="b" l="l" r="r" t="t"/>
                <a:pathLst>
                  <a:path extrusionOk="0" h="33164" w="33167">
                    <a:moveTo>
                      <a:pt x="573" y="20905"/>
                    </a:moveTo>
                    <a:cubicBezTo>
                      <a:pt x="2948" y="29741"/>
                      <a:pt x="12070" y="34967"/>
                      <a:pt x="20907" y="32592"/>
                    </a:cubicBezTo>
                    <a:cubicBezTo>
                      <a:pt x="29744" y="30216"/>
                      <a:pt x="34970" y="21095"/>
                      <a:pt x="32594" y="12259"/>
                    </a:cubicBezTo>
                    <a:cubicBezTo>
                      <a:pt x="30219" y="3423"/>
                      <a:pt x="21097" y="-1802"/>
                      <a:pt x="12260" y="573"/>
                    </a:cubicBezTo>
                    <a:cubicBezTo>
                      <a:pt x="3424" y="2948"/>
                      <a:pt x="-1802" y="12069"/>
                      <a:pt x="573" y="209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36"/>
              <p:cNvSpPr/>
              <p:nvPr/>
            </p:nvSpPr>
            <p:spPr>
              <a:xfrm>
                <a:off x="5801538" y="2582544"/>
                <a:ext cx="301587" cy="163609"/>
              </a:xfrm>
              <a:custGeom>
                <a:rect b="b" l="l" r="r" t="t"/>
                <a:pathLst>
                  <a:path extrusionOk="0" h="163609" w="301587">
                    <a:moveTo>
                      <a:pt x="0" y="0"/>
                    </a:moveTo>
                    <a:lnTo>
                      <a:pt x="301588" y="16360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36"/>
              <p:cNvSpPr/>
              <p:nvPr/>
            </p:nvSpPr>
            <p:spPr>
              <a:xfrm>
                <a:off x="6086443" y="2729567"/>
                <a:ext cx="33157" cy="33077"/>
              </a:xfrm>
              <a:custGeom>
                <a:rect b="b" l="l" r="r" t="t"/>
                <a:pathLst>
                  <a:path extrusionOk="0" h="33077" w="33157">
                    <a:moveTo>
                      <a:pt x="27040" y="3665"/>
                    </a:moveTo>
                    <a:cubicBezTo>
                      <a:pt x="34166" y="9461"/>
                      <a:pt x="35211" y="19817"/>
                      <a:pt x="29415" y="26943"/>
                    </a:cubicBezTo>
                    <a:cubicBezTo>
                      <a:pt x="23619" y="34069"/>
                      <a:pt x="13262" y="35114"/>
                      <a:pt x="6136" y="29413"/>
                    </a:cubicBezTo>
                    <a:cubicBezTo>
                      <a:pt x="-991" y="23617"/>
                      <a:pt x="-2036" y="13261"/>
                      <a:pt x="3665" y="6135"/>
                    </a:cubicBezTo>
                    <a:cubicBezTo>
                      <a:pt x="9461" y="-991"/>
                      <a:pt x="19913" y="-2036"/>
                      <a:pt x="26945" y="36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36"/>
              <p:cNvSpPr/>
              <p:nvPr/>
            </p:nvSpPr>
            <p:spPr>
              <a:xfrm>
                <a:off x="5801538" y="2582544"/>
                <a:ext cx="493524" cy="75628"/>
              </a:xfrm>
              <a:custGeom>
                <a:rect b="b" l="l" r="r" t="t"/>
                <a:pathLst>
                  <a:path extrusionOk="0" h="75628" w="493524">
                    <a:moveTo>
                      <a:pt x="0" y="0"/>
                    </a:moveTo>
                    <a:lnTo>
                      <a:pt x="493525" y="7562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36"/>
              <p:cNvSpPr/>
              <p:nvPr/>
            </p:nvSpPr>
            <p:spPr>
              <a:xfrm>
                <a:off x="6278620" y="2641627"/>
                <a:ext cx="33074" cy="33082"/>
              </a:xfrm>
              <a:custGeom>
                <a:rect b="b" l="l" r="r" t="t"/>
                <a:pathLst>
                  <a:path extrusionOk="0" h="33082" w="33074">
                    <a:moveTo>
                      <a:pt x="22143" y="32128"/>
                    </a:moveTo>
                    <a:cubicBezTo>
                      <a:pt x="30695" y="28993"/>
                      <a:pt x="35161" y="19492"/>
                      <a:pt x="32120" y="10941"/>
                    </a:cubicBezTo>
                    <a:cubicBezTo>
                      <a:pt x="28985" y="2295"/>
                      <a:pt x="19483" y="-2076"/>
                      <a:pt x="10931" y="964"/>
                    </a:cubicBezTo>
                    <a:cubicBezTo>
                      <a:pt x="2380" y="4100"/>
                      <a:pt x="-2086" y="13601"/>
                      <a:pt x="954" y="22152"/>
                    </a:cubicBezTo>
                    <a:cubicBezTo>
                      <a:pt x="4090" y="30703"/>
                      <a:pt x="13592" y="35169"/>
                      <a:pt x="22143" y="32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36"/>
              <p:cNvSpPr/>
              <p:nvPr/>
            </p:nvSpPr>
            <p:spPr>
              <a:xfrm>
                <a:off x="5801538" y="2522307"/>
                <a:ext cx="310329" cy="60237"/>
              </a:xfrm>
              <a:custGeom>
                <a:rect b="b" l="l" r="r" t="t"/>
                <a:pathLst>
                  <a:path extrusionOk="0" h="60237" w="310329">
                    <a:moveTo>
                      <a:pt x="0" y="60237"/>
                    </a:moveTo>
                    <a:lnTo>
                      <a:pt x="31033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36"/>
              <p:cNvSpPr/>
              <p:nvPr/>
            </p:nvSpPr>
            <p:spPr>
              <a:xfrm>
                <a:off x="6095279" y="2505815"/>
                <a:ext cx="33082" cy="33181"/>
              </a:xfrm>
              <a:custGeom>
                <a:rect b="b" l="l" r="r" t="t"/>
                <a:pathLst>
                  <a:path extrusionOk="0" h="33181" w="33082">
                    <a:moveTo>
                      <a:pt x="11647" y="720"/>
                    </a:moveTo>
                    <a:cubicBezTo>
                      <a:pt x="20389" y="-1940"/>
                      <a:pt x="29606" y="3000"/>
                      <a:pt x="32361" y="11741"/>
                    </a:cubicBezTo>
                    <a:cubicBezTo>
                      <a:pt x="35022" y="20483"/>
                      <a:pt x="30081" y="29794"/>
                      <a:pt x="21434" y="32454"/>
                    </a:cubicBezTo>
                    <a:cubicBezTo>
                      <a:pt x="12692" y="35114"/>
                      <a:pt x="3476" y="30269"/>
                      <a:pt x="720" y="21433"/>
                    </a:cubicBezTo>
                    <a:cubicBezTo>
                      <a:pt x="-1940" y="12692"/>
                      <a:pt x="3001" y="3380"/>
                      <a:pt x="11742" y="7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36"/>
              <p:cNvSpPr/>
              <p:nvPr/>
            </p:nvSpPr>
            <p:spPr>
              <a:xfrm>
                <a:off x="5801538" y="2334755"/>
                <a:ext cx="351757" cy="247789"/>
              </a:xfrm>
              <a:custGeom>
                <a:rect b="b" l="l" r="r" t="t"/>
                <a:pathLst>
                  <a:path extrusionOk="0" h="247789" w="351757">
                    <a:moveTo>
                      <a:pt x="0" y="247789"/>
                    </a:moveTo>
                    <a:lnTo>
                      <a:pt x="351758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36"/>
              <p:cNvSpPr/>
              <p:nvPr/>
            </p:nvSpPr>
            <p:spPr>
              <a:xfrm>
                <a:off x="6136778" y="2318143"/>
                <a:ext cx="33129" cy="33127"/>
              </a:xfrm>
              <a:custGeom>
                <a:rect b="b" l="l" r="r" t="t"/>
                <a:pathLst>
                  <a:path extrusionOk="0" h="33127" w="33129">
                    <a:moveTo>
                      <a:pt x="27539" y="28963"/>
                    </a:moveTo>
                    <a:cubicBezTo>
                      <a:pt x="34381" y="22882"/>
                      <a:pt x="35046" y="12431"/>
                      <a:pt x="28965" y="5590"/>
                    </a:cubicBezTo>
                    <a:cubicBezTo>
                      <a:pt x="22884" y="-1251"/>
                      <a:pt x="12432" y="-1916"/>
                      <a:pt x="5590" y="4165"/>
                    </a:cubicBezTo>
                    <a:cubicBezTo>
                      <a:pt x="-1251" y="10245"/>
                      <a:pt x="-1916" y="20697"/>
                      <a:pt x="4165" y="27537"/>
                    </a:cubicBezTo>
                    <a:cubicBezTo>
                      <a:pt x="10246" y="34378"/>
                      <a:pt x="20698" y="35043"/>
                      <a:pt x="27539" y="289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36"/>
              <p:cNvSpPr/>
              <p:nvPr/>
            </p:nvSpPr>
            <p:spPr>
              <a:xfrm>
                <a:off x="5801538" y="2318223"/>
                <a:ext cx="185380" cy="264321"/>
              </a:xfrm>
              <a:custGeom>
                <a:rect b="b" l="l" r="r" t="t"/>
                <a:pathLst>
                  <a:path extrusionOk="0" h="264321" w="185380">
                    <a:moveTo>
                      <a:pt x="0" y="264321"/>
                    </a:moveTo>
                    <a:lnTo>
                      <a:pt x="185381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36"/>
              <p:cNvSpPr/>
              <p:nvPr/>
            </p:nvSpPr>
            <p:spPr>
              <a:xfrm>
                <a:off x="5970434" y="2301644"/>
                <a:ext cx="33064" cy="33062"/>
              </a:xfrm>
              <a:custGeom>
                <a:rect b="b" l="l" r="r" t="t"/>
                <a:pathLst>
                  <a:path extrusionOk="0" h="33062" w="33064">
                    <a:moveTo>
                      <a:pt x="3277" y="6602"/>
                    </a:moveTo>
                    <a:cubicBezTo>
                      <a:pt x="8788" y="-713"/>
                      <a:pt x="19145" y="-2139"/>
                      <a:pt x="26462" y="3277"/>
                    </a:cubicBezTo>
                    <a:cubicBezTo>
                      <a:pt x="33778" y="8788"/>
                      <a:pt x="35203" y="19144"/>
                      <a:pt x="29787" y="26460"/>
                    </a:cubicBezTo>
                    <a:cubicBezTo>
                      <a:pt x="24276" y="33776"/>
                      <a:pt x="13919" y="35201"/>
                      <a:pt x="6603" y="29785"/>
                    </a:cubicBezTo>
                    <a:cubicBezTo>
                      <a:pt x="-713" y="24275"/>
                      <a:pt x="-2139" y="13918"/>
                      <a:pt x="3277" y="66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36"/>
              <p:cNvSpPr/>
              <p:nvPr/>
            </p:nvSpPr>
            <p:spPr>
              <a:xfrm>
                <a:off x="5751273" y="2429006"/>
                <a:ext cx="50264" cy="153538"/>
              </a:xfrm>
              <a:custGeom>
                <a:rect b="b" l="l" r="r" t="t"/>
                <a:pathLst>
                  <a:path extrusionOk="0" h="153538" w="50264">
                    <a:moveTo>
                      <a:pt x="50265" y="153538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36"/>
              <p:cNvSpPr/>
              <p:nvPr/>
            </p:nvSpPr>
            <p:spPr>
              <a:xfrm>
                <a:off x="5734608" y="2412437"/>
                <a:ext cx="33140" cy="33137"/>
              </a:xfrm>
              <a:custGeom>
                <a:rect b="b" l="l" r="r" t="t"/>
                <a:pathLst>
                  <a:path extrusionOk="0" h="33137" w="33140">
                    <a:moveTo>
                      <a:pt x="31393" y="9158"/>
                    </a:moveTo>
                    <a:cubicBezTo>
                      <a:pt x="27307" y="987"/>
                      <a:pt x="17330" y="-2338"/>
                      <a:pt x="9159" y="1747"/>
                    </a:cubicBezTo>
                    <a:cubicBezTo>
                      <a:pt x="987" y="5833"/>
                      <a:pt x="-2338" y="15809"/>
                      <a:pt x="1747" y="23980"/>
                    </a:cubicBezTo>
                    <a:cubicBezTo>
                      <a:pt x="5833" y="32151"/>
                      <a:pt x="15810" y="35476"/>
                      <a:pt x="23982" y="31391"/>
                    </a:cubicBezTo>
                    <a:cubicBezTo>
                      <a:pt x="32153" y="27305"/>
                      <a:pt x="35479" y="17329"/>
                      <a:pt x="31393" y="91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36"/>
              <p:cNvSpPr/>
              <p:nvPr/>
            </p:nvSpPr>
            <p:spPr>
              <a:xfrm>
                <a:off x="5645898" y="2364873"/>
                <a:ext cx="155639" cy="217670"/>
              </a:xfrm>
              <a:custGeom>
                <a:rect b="b" l="l" r="r" t="t"/>
                <a:pathLst>
                  <a:path extrusionOk="0" h="217670" w="155639">
                    <a:moveTo>
                      <a:pt x="155640" y="217671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36"/>
              <p:cNvSpPr/>
              <p:nvPr/>
            </p:nvSpPr>
            <p:spPr>
              <a:xfrm>
                <a:off x="5629348" y="2348230"/>
                <a:ext cx="33194" cy="33191"/>
              </a:xfrm>
              <a:custGeom>
                <a:rect b="b" l="l" r="r" t="t"/>
                <a:pathLst>
                  <a:path extrusionOk="0" h="33191" w="33194">
                    <a:moveTo>
                      <a:pt x="1347" y="23104"/>
                    </a:moveTo>
                    <a:cubicBezTo>
                      <a:pt x="-2264" y="14743"/>
                      <a:pt x="1632" y="4957"/>
                      <a:pt x="10088" y="1347"/>
                    </a:cubicBezTo>
                    <a:cubicBezTo>
                      <a:pt x="18545" y="-2264"/>
                      <a:pt x="28237" y="1632"/>
                      <a:pt x="31848" y="10088"/>
                    </a:cubicBezTo>
                    <a:cubicBezTo>
                      <a:pt x="35458" y="18449"/>
                      <a:pt x="31563" y="28235"/>
                      <a:pt x="23106" y="31845"/>
                    </a:cubicBezTo>
                    <a:cubicBezTo>
                      <a:pt x="14649" y="35456"/>
                      <a:pt x="4958" y="31560"/>
                      <a:pt x="1347" y="231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36"/>
              <p:cNvSpPr/>
              <p:nvPr/>
            </p:nvSpPr>
            <p:spPr>
              <a:xfrm>
                <a:off x="5484937" y="2281263"/>
                <a:ext cx="316600" cy="301280"/>
              </a:xfrm>
              <a:custGeom>
                <a:rect b="b" l="l" r="r" t="t"/>
                <a:pathLst>
                  <a:path extrusionOk="0" h="301280" w="316600">
                    <a:moveTo>
                      <a:pt x="316601" y="301281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36"/>
              <p:cNvSpPr/>
              <p:nvPr/>
            </p:nvSpPr>
            <p:spPr>
              <a:xfrm>
                <a:off x="5468369" y="2264696"/>
                <a:ext cx="33136" cy="33133"/>
              </a:xfrm>
              <a:custGeom>
                <a:rect b="b" l="l" r="r" t="t"/>
                <a:pathLst>
                  <a:path extrusionOk="0" h="33133" w="33136">
                    <a:moveTo>
                      <a:pt x="24360" y="1935"/>
                    </a:moveTo>
                    <a:cubicBezTo>
                      <a:pt x="16283" y="-2340"/>
                      <a:pt x="6211" y="700"/>
                      <a:pt x="1935" y="8776"/>
                    </a:cubicBezTo>
                    <a:cubicBezTo>
                      <a:pt x="-2341" y="16852"/>
                      <a:pt x="700" y="26828"/>
                      <a:pt x="8777" y="31199"/>
                    </a:cubicBezTo>
                    <a:cubicBezTo>
                      <a:pt x="16853" y="35474"/>
                      <a:pt x="26830" y="32434"/>
                      <a:pt x="31201" y="24358"/>
                    </a:cubicBezTo>
                    <a:cubicBezTo>
                      <a:pt x="35477" y="16282"/>
                      <a:pt x="32436" y="6306"/>
                      <a:pt x="24360" y="19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36"/>
              <p:cNvSpPr/>
              <p:nvPr/>
            </p:nvSpPr>
            <p:spPr>
              <a:xfrm>
                <a:off x="5451776" y="2462165"/>
                <a:ext cx="349762" cy="120379"/>
              </a:xfrm>
              <a:custGeom>
                <a:rect b="b" l="l" r="r" t="t"/>
                <a:pathLst>
                  <a:path extrusionOk="0" h="120379" w="349762">
                    <a:moveTo>
                      <a:pt x="349762" y="12037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36"/>
              <p:cNvSpPr/>
              <p:nvPr/>
            </p:nvSpPr>
            <p:spPr>
              <a:xfrm>
                <a:off x="5435266" y="2445562"/>
                <a:ext cx="33079" cy="33077"/>
              </a:xfrm>
              <a:custGeom>
                <a:rect b="b" l="l" r="r" t="t"/>
                <a:pathLst>
                  <a:path extrusionOk="0" h="33077" w="33079">
                    <a:moveTo>
                      <a:pt x="9193" y="31425"/>
                    </a:moveTo>
                    <a:cubicBezTo>
                      <a:pt x="1021" y="27339"/>
                      <a:pt x="-2304" y="17458"/>
                      <a:pt x="1687" y="9192"/>
                    </a:cubicBezTo>
                    <a:cubicBezTo>
                      <a:pt x="5772" y="1021"/>
                      <a:pt x="15654" y="-2304"/>
                      <a:pt x="23921" y="1686"/>
                    </a:cubicBezTo>
                    <a:cubicBezTo>
                      <a:pt x="32092" y="5772"/>
                      <a:pt x="35418" y="15653"/>
                      <a:pt x="31332" y="23919"/>
                    </a:cubicBezTo>
                    <a:cubicBezTo>
                      <a:pt x="27246" y="32090"/>
                      <a:pt x="17365" y="35415"/>
                      <a:pt x="9098" y="313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7" name="Google Shape;677;p36"/>
            <p:cNvGrpSpPr/>
            <p:nvPr/>
          </p:nvGrpSpPr>
          <p:grpSpPr>
            <a:xfrm>
              <a:off x="668085" y="94513"/>
              <a:ext cx="2095205" cy="350537"/>
              <a:chOff x="1550610" y="4704238"/>
              <a:chExt cx="2095205" cy="350537"/>
            </a:xfrm>
          </p:grpSpPr>
          <p:grpSp>
            <p:nvGrpSpPr>
              <p:cNvPr id="678" name="Google Shape;678;p36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679" name="Google Shape;679;p36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680" name="Google Shape;680;p36"/>
                <p:cNvCxnSpPr>
                  <a:stCxn id="679" idx="6"/>
                  <a:endCxn id="681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81" name="Google Shape;681;p36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682" name="Google Shape;682;p36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683" name="Google Shape;683;p36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684" name="Google Shape;684;p36"/>
                <p:cNvCxnSpPr>
                  <a:stCxn id="683" idx="6"/>
                  <a:endCxn id="685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685" name="Google Shape;685;p36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G">
  <p:cSld name="TITLE_AND_BODY_2_1_1_1_1_1_1_1_1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9"/>
          <p:cNvSpPr/>
          <p:nvPr>
            <p:ph idx="2" type="pic"/>
          </p:nvPr>
        </p:nvSpPr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sp>
      <p:sp>
        <p:nvSpPr>
          <p:cNvPr id="692" name="Google Shape;692;p39"/>
          <p:cNvSpPr txBox="1"/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3" name="Google Shape;693;p39"/>
          <p:cNvSpPr txBox="1"/>
          <p:nvPr>
            <p:ph idx="1" type="body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0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327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696" name="Google Shape;696;p40"/>
          <p:cNvSpPr txBox="1"/>
          <p:nvPr>
            <p:ph type="ctrTitle"/>
          </p:nvPr>
        </p:nvSpPr>
        <p:spPr>
          <a:xfrm>
            <a:off x="1982275" y="1507425"/>
            <a:ext cx="51795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97" name="Google Shape;697;p40"/>
          <p:cNvSpPr txBox="1"/>
          <p:nvPr>
            <p:ph idx="1" type="subTitle"/>
          </p:nvPr>
        </p:nvSpPr>
        <p:spPr>
          <a:xfrm>
            <a:off x="1982375" y="3192628"/>
            <a:ext cx="51795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698" name="Google Shape;698;p40"/>
          <p:cNvGrpSpPr/>
          <p:nvPr/>
        </p:nvGrpSpPr>
        <p:grpSpPr>
          <a:xfrm>
            <a:off x="11" y="4"/>
            <a:ext cx="6343414" cy="923225"/>
            <a:chOff x="11" y="4"/>
            <a:chExt cx="6343414" cy="923225"/>
          </a:xfrm>
        </p:grpSpPr>
        <p:grpSp>
          <p:nvGrpSpPr>
            <p:cNvPr id="699" name="Google Shape;699;p40"/>
            <p:cNvGrpSpPr/>
            <p:nvPr/>
          </p:nvGrpSpPr>
          <p:grpSpPr>
            <a:xfrm>
              <a:off x="5874325" y="132925"/>
              <a:ext cx="469100" cy="125100"/>
              <a:chOff x="4540000" y="294675"/>
              <a:chExt cx="469100" cy="125100"/>
            </a:xfrm>
          </p:grpSpPr>
          <p:sp>
            <p:nvSpPr>
              <p:cNvPr id="700" name="Google Shape;700;p40"/>
              <p:cNvSpPr/>
              <p:nvPr/>
            </p:nvSpPr>
            <p:spPr>
              <a:xfrm rot="-5400000">
                <a:off x="45316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01" name="Google Shape;701;p40"/>
              <p:cNvSpPr/>
              <p:nvPr/>
            </p:nvSpPr>
            <p:spPr>
              <a:xfrm rot="-5400000">
                <a:off x="47120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02" name="Google Shape;702;p40"/>
              <p:cNvSpPr/>
              <p:nvPr/>
            </p:nvSpPr>
            <p:spPr>
              <a:xfrm rot="-5400000">
                <a:off x="48924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703" name="Google Shape;703;p40"/>
            <p:cNvGrpSpPr/>
            <p:nvPr/>
          </p:nvGrpSpPr>
          <p:grpSpPr>
            <a:xfrm rot="10800000">
              <a:off x="11" y="4"/>
              <a:ext cx="436703" cy="923225"/>
              <a:chOff x="4794250" y="3765054"/>
              <a:chExt cx="436703" cy="923225"/>
            </a:xfrm>
          </p:grpSpPr>
          <p:sp>
            <p:nvSpPr>
              <p:cNvPr id="704" name="Google Shape;704;p40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40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40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40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40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rect b="b" l="l" r="r" t="t"/>
                <a:pathLst>
                  <a:path extrusionOk="0" h="426505" w="424636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40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rect b="b" l="l" r="r" t="t"/>
                <a:pathLst>
                  <a:path extrusionOk="0" h="302325" w="301017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40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rect b="b" l="l" r="r" t="t"/>
                <a:pathLst>
                  <a:path extrusionOk="0" h="178146" w="177399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1" name="Google Shape;711;p40"/>
          <p:cNvGrpSpPr/>
          <p:nvPr/>
        </p:nvGrpSpPr>
        <p:grpSpPr>
          <a:xfrm>
            <a:off x="1550610" y="1251964"/>
            <a:ext cx="8239015" cy="3802811"/>
            <a:chOff x="1550610" y="1251964"/>
            <a:chExt cx="8239015" cy="3802811"/>
          </a:xfrm>
        </p:grpSpPr>
        <p:grpSp>
          <p:nvGrpSpPr>
            <p:cNvPr id="712" name="Google Shape;712;p40"/>
            <p:cNvGrpSpPr/>
            <p:nvPr/>
          </p:nvGrpSpPr>
          <p:grpSpPr>
            <a:xfrm>
              <a:off x="8710525" y="1251964"/>
              <a:ext cx="1079100" cy="1079100"/>
              <a:chOff x="8359400" y="1569464"/>
              <a:chExt cx="1079100" cy="1079100"/>
            </a:xfrm>
          </p:grpSpPr>
          <p:sp>
            <p:nvSpPr>
              <p:cNvPr id="713" name="Google Shape;713;p40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14" name="Google Shape;714;p40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15" name="Google Shape;715;p40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16" name="Google Shape;716;p40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17" name="Google Shape;717;p40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18" name="Google Shape;718;p40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19" name="Google Shape;719;p40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20" name="Google Shape;720;p40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21" name="Google Shape;721;p40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22" name="Google Shape;722;p40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723" name="Google Shape;723;p40"/>
            <p:cNvGrpSpPr/>
            <p:nvPr/>
          </p:nvGrpSpPr>
          <p:grpSpPr>
            <a:xfrm>
              <a:off x="1550610" y="4704238"/>
              <a:ext cx="2095205" cy="350537"/>
              <a:chOff x="1550610" y="4704238"/>
              <a:chExt cx="2095205" cy="350537"/>
            </a:xfrm>
          </p:grpSpPr>
          <p:grpSp>
            <p:nvGrpSpPr>
              <p:cNvPr id="724" name="Google Shape;724;p40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725" name="Google Shape;725;p40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726" name="Google Shape;726;p40"/>
                <p:cNvCxnSpPr>
                  <a:stCxn id="725" idx="6"/>
                  <a:endCxn id="727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727" name="Google Shape;727;p40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728" name="Google Shape;728;p40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729" name="Google Shape;729;p40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730" name="Google Shape;730;p40"/>
                <p:cNvCxnSpPr>
                  <a:stCxn id="729" idx="6"/>
                  <a:endCxn id="731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731" name="Google Shape;731;p40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1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327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34" name="Google Shape;734;p41"/>
          <p:cNvSpPr txBox="1"/>
          <p:nvPr>
            <p:ph type="title"/>
          </p:nvPr>
        </p:nvSpPr>
        <p:spPr>
          <a:xfrm>
            <a:off x="2449650" y="2301488"/>
            <a:ext cx="4244700" cy="16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35" name="Google Shape;735;p41"/>
          <p:cNvSpPr txBox="1"/>
          <p:nvPr>
            <p:ph idx="2" type="title"/>
          </p:nvPr>
        </p:nvSpPr>
        <p:spPr>
          <a:xfrm>
            <a:off x="4079850" y="1430175"/>
            <a:ext cx="9843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grpSp>
        <p:nvGrpSpPr>
          <p:cNvPr id="736" name="Google Shape;736;p41"/>
          <p:cNvGrpSpPr/>
          <p:nvPr/>
        </p:nvGrpSpPr>
        <p:grpSpPr>
          <a:xfrm>
            <a:off x="-778550" y="67525"/>
            <a:ext cx="3966065" cy="4222464"/>
            <a:chOff x="-778550" y="67525"/>
            <a:chExt cx="3966065" cy="4222464"/>
          </a:xfrm>
        </p:grpSpPr>
        <p:grpSp>
          <p:nvGrpSpPr>
            <p:cNvPr id="737" name="Google Shape;737;p41"/>
            <p:cNvGrpSpPr/>
            <p:nvPr/>
          </p:nvGrpSpPr>
          <p:grpSpPr>
            <a:xfrm>
              <a:off x="-778550" y="3210889"/>
              <a:ext cx="1079100" cy="1079100"/>
              <a:chOff x="8359400" y="1569464"/>
              <a:chExt cx="1079100" cy="1079100"/>
            </a:xfrm>
          </p:grpSpPr>
          <p:sp>
            <p:nvSpPr>
              <p:cNvPr id="738" name="Google Shape;738;p41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39" name="Google Shape;739;p41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40" name="Google Shape;740;p41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41" name="Google Shape;741;p41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42" name="Google Shape;742;p41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43" name="Google Shape;743;p41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44" name="Google Shape;744;p41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45" name="Google Shape;745;p41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46" name="Google Shape;746;p41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47" name="Google Shape;747;p41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748" name="Google Shape;748;p41"/>
            <p:cNvGrpSpPr/>
            <p:nvPr/>
          </p:nvGrpSpPr>
          <p:grpSpPr>
            <a:xfrm>
              <a:off x="1092310" y="67525"/>
              <a:ext cx="2095205" cy="350537"/>
              <a:chOff x="1550610" y="4704238"/>
              <a:chExt cx="2095205" cy="350537"/>
            </a:xfrm>
          </p:grpSpPr>
          <p:grpSp>
            <p:nvGrpSpPr>
              <p:cNvPr id="749" name="Google Shape;749;p41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750" name="Google Shape;750;p41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751" name="Google Shape;751;p41"/>
                <p:cNvCxnSpPr>
                  <a:stCxn id="750" idx="6"/>
                  <a:endCxn id="752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752" name="Google Shape;752;p41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753" name="Google Shape;753;p41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754" name="Google Shape;754;p41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755" name="Google Shape;755;p41"/>
                <p:cNvCxnSpPr>
                  <a:stCxn id="754" idx="6"/>
                  <a:endCxn id="756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756" name="Google Shape;756;p41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</p:grpSp>
      <p:grpSp>
        <p:nvGrpSpPr>
          <p:cNvPr id="757" name="Google Shape;757;p41"/>
          <p:cNvGrpSpPr/>
          <p:nvPr/>
        </p:nvGrpSpPr>
        <p:grpSpPr>
          <a:xfrm>
            <a:off x="4256875" y="4"/>
            <a:ext cx="4890364" cy="4975596"/>
            <a:chOff x="4256875" y="4"/>
            <a:chExt cx="4890364" cy="4975596"/>
          </a:xfrm>
        </p:grpSpPr>
        <p:grpSp>
          <p:nvGrpSpPr>
            <p:cNvPr id="758" name="Google Shape;758;p41"/>
            <p:cNvGrpSpPr/>
            <p:nvPr/>
          </p:nvGrpSpPr>
          <p:grpSpPr>
            <a:xfrm flipH="1" rot="10800000">
              <a:off x="8710536" y="4"/>
              <a:ext cx="436703" cy="923225"/>
              <a:chOff x="4794250" y="3765054"/>
              <a:chExt cx="436703" cy="923225"/>
            </a:xfrm>
          </p:grpSpPr>
          <p:sp>
            <p:nvSpPr>
              <p:cNvPr id="759" name="Google Shape;759;p41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41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41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41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41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rect b="b" l="l" r="r" t="t"/>
                <a:pathLst>
                  <a:path extrusionOk="0" h="426505" w="424636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41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rect b="b" l="l" r="r" t="t"/>
                <a:pathLst>
                  <a:path extrusionOk="0" h="302325" w="301017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41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rect b="b" l="l" r="r" t="t"/>
                <a:pathLst>
                  <a:path extrusionOk="0" h="178146" w="177399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6" name="Google Shape;766;p41"/>
            <p:cNvGrpSpPr/>
            <p:nvPr/>
          </p:nvGrpSpPr>
          <p:grpSpPr>
            <a:xfrm>
              <a:off x="4256875" y="4850500"/>
              <a:ext cx="469100" cy="125100"/>
              <a:chOff x="4540000" y="294675"/>
              <a:chExt cx="469100" cy="125100"/>
            </a:xfrm>
          </p:grpSpPr>
          <p:sp>
            <p:nvSpPr>
              <p:cNvPr id="767" name="Google Shape;767;p41"/>
              <p:cNvSpPr/>
              <p:nvPr/>
            </p:nvSpPr>
            <p:spPr>
              <a:xfrm rot="-5400000">
                <a:off x="45316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68" name="Google Shape;768;p41"/>
              <p:cNvSpPr/>
              <p:nvPr/>
            </p:nvSpPr>
            <p:spPr>
              <a:xfrm rot="-5400000">
                <a:off x="47120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769" name="Google Shape;769;p41"/>
              <p:cNvSpPr/>
              <p:nvPr/>
            </p:nvSpPr>
            <p:spPr>
              <a:xfrm rot="-5400000">
                <a:off x="48924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2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2" name="Google Shape;772;p42"/>
          <p:cNvSpPr txBox="1"/>
          <p:nvPr>
            <p:ph idx="1" type="body"/>
          </p:nvPr>
        </p:nvSpPr>
        <p:spPr>
          <a:xfrm>
            <a:off x="722375" y="1187600"/>
            <a:ext cx="76992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773" name="Google Shape;773;p42"/>
          <p:cNvGrpSpPr/>
          <p:nvPr/>
        </p:nvGrpSpPr>
        <p:grpSpPr>
          <a:xfrm>
            <a:off x="7711800" y="4876388"/>
            <a:ext cx="469100" cy="125100"/>
            <a:chOff x="4540000" y="294675"/>
            <a:chExt cx="469100" cy="125100"/>
          </a:xfrm>
        </p:grpSpPr>
        <p:sp>
          <p:nvSpPr>
            <p:cNvPr id="774" name="Google Shape;774;p42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775" name="Google Shape;775;p42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776" name="Google Shape;776;p42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grpSp>
        <p:nvGrpSpPr>
          <p:cNvPr id="777" name="Google Shape;777;p42"/>
          <p:cNvGrpSpPr/>
          <p:nvPr/>
        </p:nvGrpSpPr>
        <p:grpSpPr>
          <a:xfrm>
            <a:off x="5426123" y="94513"/>
            <a:ext cx="2095205" cy="350537"/>
            <a:chOff x="1550610" y="4704238"/>
            <a:chExt cx="2095205" cy="350537"/>
          </a:xfrm>
        </p:grpSpPr>
        <p:grpSp>
          <p:nvGrpSpPr>
            <p:cNvPr id="778" name="Google Shape;778;p42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779" name="Google Shape;779;p42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780" name="Google Shape;780;p42"/>
              <p:cNvCxnSpPr>
                <a:stCxn id="779" idx="6"/>
                <a:endCxn id="781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81" name="Google Shape;781;p42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782" name="Google Shape;782;p42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783" name="Google Shape;783;p42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784" name="Google Shape;784;p42"/>
              <p:cNvCxnSpPr>
                <a:stCxn id="783" idx="6"/>
                <a:endCxn id="785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85" name="Google Shape;785;p42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3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8" name="Google Shape;788;p43"/>
          <p:cNvSpPr txBox="1"/>
          <p:nvPr>
            <p:ph idx="1" type="subTitle"/>
          </p:nvPr>
        </p:nvSpPr>
        <p:spPr>
          <a:xfrm>
            <a:off x="1137963" y="2838827"/>
            <a:ext cx="30108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9" name="Google Shape;789;p43"/>
          <p:cNvSpPr txBox="1"/>
          <p:nvPr>
            <p:ph idx="2" type="subTitle"/>
          </p:nvPr>
        </p:nvSpPr>
        <p:spPr>
          <a:xfrm>
            <a:off x="4995237" y="2838827"/>
            <a:ext cx="30108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0" name="Google Shape;790;p43"/>
          <p:cNvSpPr txBox="1"/>
          <p:nvPr>
            <p:ph idx="3" type="subTitle"/>
          </p:nvPr>
        </p:nvSpPr>
        <p:spPr>
          <a:xfrm>
            <a:off x="1137976" y="2518350"/>
            <a:ext cx="3010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8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791" name="Google Shape;791;p43"/>
          <p:cNvSpPr txBox="1"/>
          <p:nvPr>
            <p:ph idx="4" type="subTitle"/>
          </p:nvPr>
        </p:nvSpPr>
        <p:spPr>
          <a:xfrm>
            <a:off x="4995235" y="2518350"/>
            <a:ext cx="30108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8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grpSp>
        <p:nvGrpSpPr>
          <p:cNvPr id="792" name="Google Shape;792;p43"/>
          <p:cNvGrpSpPr/>
          <p:nvPr/>
        </p:nvGrpSpPr>
        <p:grpSpPr>
          <a:xfrm rot="-5400000">
            <a:off x="922755" y="-92436"/>
            <a:ext cx="264435" cy="665217"/>
            <a:chOff x="8625081" y="258014"/>
            <a:chExt cx="264435" cy="665217"/>
          </a:xfrm>
        </p:grpSpPr>
        <p:sp>
          <p:nvSpPr>
            <p:cNvPr id="793" name="Google Shape;793;p43"/>
            <p:cNvSpPr/>
            <p:nvPr/>
          </p:nvSpPr>
          <p:spPr>
            <a:xfrm>
              <a:off x="8625081" y="258014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8625081" y="658815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5" name="Google Shape;795;p43"/>
          <p:cNvGrpSpPr/>
          <p:nvPr/>
        </p:nvGrpSpPr>
        <p:grpSpPr>
          <a:xfrm>
            <a:off x="88697" y="425289"/>
            <a:ext cx="9605028" cy="4642001"/>
            <a:chOff x="88697" y="425289"/>
            <a:chExt cx="9605028" cy="4642001"/>
          </a:xfrm>
        </p:grpSpPr>
        <p:grpSp>
          <p:nvGrpSpPr>
            <p:cNvPr id="796" name="Google Shape;796;p43"/>
            <p:cNvGrpSpPr/>
            <p:nvPr/>
          </p:nvGrpSpPr>
          <p:grpSpPr>
            <a:xfrm>
              <a:off x="88697" y="4245253"/>
              <a:ext cx="633676" cy="822037"/>
              <a:chOff x="6758847" y="2443353"/>
              <a:chExt cx="633676" cy="822037"/>
            </a:xfrm>
          </p:grpSpPr>
          <p:sp>
            <p:nvSpPr>
              <p:cNvPr id="797" name="Google Shape;797;p43"/>
              <p:cNvSpPr/>
              <p:nvPr/>
            </p:nvSpPr>
            <p:spPr>
              <a:xfrm>
                <a:off x="6758847" y="2443353"/>
                <a:ext cx="633676" cy="446553"/>
              </a:xfrm>
              <a:custGeom>
                <a:rect b="b" l="l" r="r" t="t"/>
                <a:pathLst>
                  <a:path extrusionOk="0" h="446553" w="633676">
                    <a:moveTo>
                      <a:pt x="316886" y="446553"/>
                    </a:moveTo>
                    <a:lnTo>
                      <a:pt x="316886" y="446553"/>
                    </a:lnTo>
                    <a:cubicBezTo>
                      <a:pt x="141862" y="446553"/>
                      <a:pt x="0" y="304701"/>
                      <a:pt x="0" y="129785"/>
                    </a:cubicBezTo>
                    <a:lnTo>
                      <a:pt x="0" y="0"/>
                    </a:lnTo>
                    <a:lnTo>
                      <a:pt x="633677" y="0"/>
                    </a:lnTo>
                    <a:lnTo>
                      <a:pt x="633677" y="129785"/>
                    </a:lnTo>
                    <a:cubicBezTo>
                      <a:pt x="633677" y="304796"/>
                      <a:pt x="491814" y="446553"/>
                      <a:pt x="316886" y="44655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43"/>
              <p:cNvSpPr/>
              <p:nvPr/>
            </p:nvSpPr>
            <p:spPr>
              <a:xfrm>
                <a:off x="6758847" y="2818742"/>
                <a:ext cx="633676" cy="446648"/>
              </a:xfrm>
              <a:custGeom>
                <a:rect b="b" l="l" r="r" t="t"/>
                <a:pathLst>
                  <a:path extrusionOk="0" h="446648" w="633676">
                    <a:moveTo>
                      <a:pt x="316886" y="0"/>
                    </a:moveTo>
                    <a:lnTo>
                      <a:pt x="316886" y="0"/>
                    </a:lnTo>
                    <a:cubicBezTo>
                      <a:pt x="141862" y="0"/>
                      <a:pt x="0" y="141852"/>
                      <a:pt x="0" y="316863"/>
                    </a:cubicBezTo>
                    <a:lnTo>
                      <a:pt x="0" y="446648"/>
                    </a:lnTo>
                    <a:lnTo>
                      <a:pt x="633677" y="446648"/>
                    </a:lnTo>
                    <a:lnTo>
                      <a:pt x="633677" y="316863"/>
                    </a:lnTo>
                    <a:cubicBezTo>
                      <a:pt x="633677" y="141852"/>
                      <a:pt x="491814" y="0"/>
                      <a:pt x="31688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43"/>
            <p:cNvGrpSpPr/>
            <p:nvPr/>
          </p:nvGrpSpPr>
          <p:grpSpPr>
            <a:xfrm>
              <a:off x="8614625" y="425289"/>
              <a:ext cx="1079100" cy="1079100"/>
              <a:chOff x="8359400" y="1569464"/>
              <a:chExt cx="1079100" cy="1079100"/>
            </a:xfrm>
          </p:grpSpPr>
          <p:sp>
            <p:nvSpPr>
              <p:cNvPr id="800" name="Google Shape;800;p43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01" name="Google Shape;801;p43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02" name="Google Shape;802;p43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03" name="Google Shape;803;p43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04" name="Google Shape;804;p43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05" name="Google Shape;805;p43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06" name="Google Shape;806;p43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07" name="Google Shape;807;p43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08" name="Google Shape;808;p43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09" name="Google Shape;809;p43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4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812" name="Google Shape;812;p44"/>
          <p:cNvGrpSpPr/>
          <p:nvPr/>
        </p:nvGrpSpPr>
        <p:grpSpPr>
          <a:xfrm>
            <a:off x="5188075" y="-539611"/>
            <a:ext cx="3879723" cy="5606901"/>
            <a:chOff x="5188075" y="-539611"/>
            <a:chExt cx="3879723" cy="5606901"/>
          </a:xfrm>
        </p:grpSpPr>
        <p:grpSp>
          <p:nvGrpSpPr>
            <p:cNvPr id="813" name="Google Shape;813;p44"/>
            <p:cNvGrpSpPr/>
            <p:nvPr/>
          </p:nvGrpSpPr>
          <p:grpSpPr>
            <a:xfrm>
              <a:off x="8434122" y="4245253"/>
              <a:ext cx="633676" cy="822037"/>
              <a:chOff x="6758847" y="2443353"/>
              <a:chExt cx="633676" cy="822037"/>
            </a:xfrm>
          </p:grpSpPr>
          <p:sp>
            <p:nvSpPr>
              <p:cNvPr id="814" name="Google Shape;814;p44"/>
              <p:cNvSpPr/>
              <p:nvPr/>
            </p:nvSpPr>
            <p:spPr>
              <a:xfrm>
                <a:off x="6758847" y="2443353"/>
                <a:ext cx="633676" cy="446553"/>
              </a:xfrm>
              <a:custGeom>
                <a:rect b="b" l="l" r="r" t="t"/>
                <a:pathLst>
                  <a:path extrusionOk="0" h="446553" w="633676">
                    <a:moveTo>
                      <a:pt x="316886" y="446553"/>
                    </a:moveTo>
                    <a:lnTo>
                      <a:pt x="316886" y="446553"/>
                    </a:lnTo>
                    <a:cubicBezTo>
                      <a:pt x="141862" y="446553"/>
                      <a:pt x="0" y="304701"/>
                      <a:pt x="0" y="129785"/>
                    </a:cubicBezTo>
                    <a:lnTo>
                      <a:pt x="0" y="0"/>
                    </a:lnTo>
                    <a:lnTo>
                      <a:pt x="633677" y="0"/>
                    </a:lnTo>
                    <a:lnTo>
                      <a:pt x="633677" y="129785"/>
                    </a:lnTo>
                    <a:cubicBezTo>
                      <a:pt x="633677" y="304796"/>
                      <a:pt x="491814" y="446553"/>
                      <a:pt x="316886" y="44655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44"/>
              <p:cNvSpPr/>
              <p:nvPr/>
            </p:nvSpPr>
            <p:spPr>
              <a:xfrm>
                <a:off x="6758847" y="2818742"/>
                <a:ext cx="633676" cy="446648"/>
              </a:xfrm>
              <a:custGeom>
                <a:rect b="b" l="l" r="r" t="t"/>
                <a:pathLst>
                  <a:path extrusionOk="0" h="446648" w="633676">
                    <a:moveTo>
                      <a:pt x="316886" y="0"/>
                    </a:moveTo>
                    <a:lnTo>
                      <a:pt x="316886" y="0"/>
                    </a:lnTo>
                    <a:cubicBezTo>
                      <a:pt x="141862" y="0"/>
                      <a:pt x="0" y="141852"/>
                      <a:pt x="0" y="316863"/>
                    </a:cubicBezTo>
                    <a:lnTo>
                      <a:pt x="0" y="446648"/>
                    </a:lnTo>
                    <a:lnTo>
                      <a:pt x="633677" y="446648"/>
                    </a:lnTo>
                    <a:lnTo>
                      <a:pt x="633677" y="316863"/>
                    </a:lnTo>
                    <a:cubicBezTo>
                      <a:pt x="633677" y="141852"/>
                      <a:pt x="491814" y="0"/>
                      <a:pt x="31688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6" name="Google Shape;816;p44"/>
            <p:cNvGrpSpPr/>
            <p:nvPr/>
          </p:nvGrpSpPr>
          <p:grpSpPr>
            <a:xfrm>
              <a:off x="5188075" y="-539611"/>
              <a:ext cx="1079100" cy="1079100"/>
              <a:chOff x="8359400" y="1569464"/>
              <a:chExt cx="1079100" cy="1079100"/>
            </a:xfrm>
          </p:grpSpPr>
          <p:sp>
            <p:nvSpPr>
              <p:cNvPr id="817" name="Google Shape;817;p44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18" name="Google Shape;818;p44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19" name="Google Shape;819;p44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20" name="Google Shape;820;p44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21" name="Google Shape;821;p44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22" name="Google Shape;822;p44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23" name="Google Shape;823;p44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24" name="Google Shape;824;p44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25" name="Google Shape;825;p44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26" name="Google Shape;826;p44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  <p:grpSp>
        <p:nvGrpSpPr>
          <p:cNvPr id="827" name="Google Shape;827;p44"/>
          <p:cNvGrpSpPr/>
          <p:nvPr/>
        </p:nvGrpSpPr>
        <p:grpSpPr>
          <a:xfrm rot="10800000">
            <a:off x="563675" y="4814550"/>
            <a:ext cx="469100" cy="125100"/>
            <a:chOff x="4540000" y="294675"/>
            <a:chExt cx="469100" cy="125100"/>
          </a:xfrm>
        </p:grpSpPr>
        <p:sp>
          <p:nvSpPr>
            <p:cNvPr id="828" name="Google Shape;828;p44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829" name="Google Shape;829;p44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830" name="Google Shape;830;p44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5"/>
          <p:cNvSpPr/>
          <p:nvPr/>
        </p:nvSpPr>
        <p:spPr>
          <a:xfrm>
            <a:off x="237400" y="230425"/>
            <a:ext cx="4574400" cy="4680000"/>
          </a:xfrm>
          <a:prstGeom prst="roundRect">
            <a:avLst>
              <a:gd fmla="val 312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833" name="Google Shape;833;p45"/>
          <p:cNvSpPr txBox="1"/>
          <p:nvPr>
            <p:ph type="title"/>
          </p:nvPr>
        </p:nvSpPr>
        <p:spPr>
          <a:xfrm>
            <a:off x="722375" y="539500"/>
            <a:ext cx="3849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4" name="Google Shape;834;p45"/>
          <p:cNvSpPr txBox="1"/>
          <p:nvPr>
            <p:ph idx="1" type="body"/>
          </p:nvPr>
        </p:nvSpPr>
        <p:spPr>
          <a:xfrm>
            <a:off x="722375" y="2252550"/>
            <a:ext cx="3849600" cy="1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5" name="Google Shape;835;p45"/>
          <p:cNvSpPr/>
          <p:nvPr>
            <p:ph idx="2" type="pic"/>
          </p:nvPr>
        </p:nvSpPr>
        <p:spPr>
          <a:xfrm>
            <a:off x="5036700" y="231700"/>
            <a:ext cx="3849600" cy="4680000"/>
          </a:xfrm>
          <a:prstGeom prst="roundRect">
            <a:avLst>
              <a:gd fmla="val 5084" name="adj"/>
            </a:avLst>
          </a:prstGeom>
          <a:noFill/>
          <a:ln>
            <a:noFill/>
          </a:ln>
        </p:spPr>
      </p:sp>
      <p:grpSp>
        <p:nvGrpSpPr>
          <p:cNvPr id="836" name="Google Shape;836;p45"/>
          <p:cNvGrpSpPr/>
          <p:nvPr/>
        </p:nvGrpSpPr>
        <p:grpSpPr>
          <a:xfrm>
            <a:off x="383975" y="4834938"/>
            <a:ext cx="469100" cy="125100"/>
            <a:chOff x="4540000" y="294675"/>
            <a:chExt cx="469100" cy="125100"/>
          </a:xfrm>
        </p:grpSpPr>
        <p:sp>
          <p:nvSpPr>
            <p:cNvPr id="837" name="Google Shape;837;p45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838" name="Google Shape;838;p45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839" name="Google Shape;839;p45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grpSp>
        <p:nvGrpSpPr>
          <p:cNvPr id="840" name="Google Shape;840;p45"/>
          <p:cNvGrpSpPr/>
          <p:nvPr/>
        </p:nvGrpSpPr>
        <p:grpSpPr>
          <a:xfrm>
            <a:off x="2116735" y="94513"/>
            <a:ext cx="2095205" cy="350537"/>
            <a:chOff x="1550610" y="4704238"/>
            <a:chExt cx="2095205" cy="350537"/>
          </a:xfrm>
        </p:grpSpPr>
        <p:grpSp>
          <p:nvGrpSpPr>
            <p:cNvPr id="841" name="Google Shape;841;p45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842" name="Google Shape;842;p45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843" name="Google Shape;843;p45"/>
              <p:cNvCxnSpPr>
                <a:stCxn id="842" idx="6"/>
                <a:endCxn id="844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44" name="Google Shape;844;p45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845" name="Google Shape;845;p45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846" name="Google Shape;846;p45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847" name="Google Shape;847;p45"/>
              <p:cNvCxnSpPr>
                <a:stCxn id="846" idx="6"/>
                <a:endCxn id="848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48" name="Google Shape;848;p45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6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327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851" name="Google Shape;851;p46"/>
          <p:cNvSpPr txBox="1"/>
          <p:nvPr>
            <p:ph type="title"/>
          </p:nvPr>
        </p:nvSpPr>
        <p:spPr>
          <a:xfrm>
            <a:off x="1881150" y="1028700"/>
            <a:ext cx="53817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52" name="Google Shape;852;p46"/>
          <p:cNvGrpSpPr/>
          <p:nvPr/>
        </p:nvGrpSpPr>
        <p:grpSpPr>
          <a:xfrm>
            <a:off x="1257548" y="94513"/>
            <a:ext cx="2095205" cy="350537"/>
            <a:chOff x="1550610" y="4704238"/>
            <a:chExt cx="2095205" cy="350537"/>
          </a:xfrm>
        </p:grpSpPr>
        <p:grpSp>
          <p:nvGrpSpPr>
            <p:cNvPr id="853" name="Google Shape;853;p46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854" name="Google Shape;854;p46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855" name="Google Shape;855;p46"/>
              <p:cNvCxnSpPr>
                <a:stCxn id="854" idx="6"/>
                <a:endCxn id="856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56" name="Google Shape;856;p46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857" name="Google Shape;857;p46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858" name="Google Shape;858;p46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859" name="Google Shape;859;p46"/>
              <p:cNvCxnSpPr>
                <a:stCxn id="858" idx="6"/>
                <a:endCxn id="860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60" name="Google Shape;860;p46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  <p:grpSp>
        <p:nvGrpSpPr>
          <p:cNvPr id="861" name="Google Shape;861;p46"/>
          <p:cNvGrpSpPr/>
          <p:nvPr/>
        </p:nvGrpSpPr>
        <p:grpSpPr>
          <a:xfrm>
            <a:off x="8710536" y="4220279"/>
            <a:ext cx="436703" cy="923225"/>
            <a:chOff x="4794250" y="3765054"/>
            <a:chExt cx="436703" cy="923225"/>
          </a:xfrm>
        </p:grpSpPr>
        <p:sp>
          <p:nvSpPr>
            <p:cNvPr id="862" name="Google Shape;862;p46"/>
            <p:cNvSpPr/>
            <p:nvPr/>
          </p:nvSpPr>
          <p:spPr>
            <a:xfrm>
              <a:off x="4794250" y="3765054"/>
              <a:ext cx="436703" cy="492633"/>
            </a:xfrm>
            <a:custGeom>
              <a:rect b="b" l="l" r="r" t="t"/>
              <a:pathLst>
                <a:path extrusionOk="0" h="492633" w="436703">
                  <a:moveTo>
                    <a:pt x="436704" y="0"/>
                  </a:moveTo>
                  <a:lnTo>
                    <a:pt x="0" y="438477"/>
                  </a:lnTo>
                  <a:lnTo>
                    <a:pt x="0" y="492634"/>
                  </a:lnTo>
                  <a:lnTo>
                    <a:pt x="436704" y="54061"/>
                  </a:lnTo>
                  <a:lnTo>
                    <a:pt x="4367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46"/>
            <p:cNvSpPr/>
            <p:nvPr/>
          </p:nvSpPr>
          <p:spPr>
            <a:xfrm>
              <a:off x="4794250" y="3889234"/>
              <a:ext cx="436703" cy="492633"/>
            </a:xfrm>
            <a:custGeom>
              <a:rect b="b" l="l" r="r" t="t"/>
              <a:pathLst>
                <a:path extrusionOk="0" h="492633" w="436703">
                  <a:moveTo>
                    <a:pt x="0" y="438477"/>
                  </a:moveTo>
                  <a:lnTo>
                    <a:pt x="0" y="492633"/>
                  </a:lnTo>
                  <a:lnTo>
                    <a:pt x="436704" y="54061"/>
                  </a:lnTo>
                  <a:lnTo>
                    <a:pt x="436704" y="0"/>
                  </a:lnTo>
                  <a:lnTo>
                    <a:pt x="0" y="438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46"/>
            <p:cNvSpPr/>
            <p:nvPr/>
          </p:nvSpPr>
          <p:spPr>
            <a:xfrm>
              <a:off x="4794250" y="4013414"/>
              <a:ext cx="436703" cy="492633"/>
            </a:xfrm>
            <a:custGeom>
              <a:rect b="b" l="l" r="r" t="t"/>
              <a:pathLst>
                <a:path extrusionOk="0" h="492633" w="436703">
                  <a:moveTo>
                    <a:pt x="0" y="438572"/>
                  </a:moveTo>
                  <a:lnTo>
                    <a:pt x="0" y="492634"/>
                  </a:lnTo>
                  <a:lnTo>
                    <a:pt x="436704" y="54061"/>
                  </a:lnTo>
                  <a:lnTo>
                    <a:pt x="436704" y="0"/>
                  </a:lnTo>
                  <a:lnTo>
                    <a:pt x="0" y="438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46"/>
            <p:cNvSpPr/>
            <p:nvPr/>
          </p:nvSpPr>
          <p:spPr>
            <a:xfrm>
              <a:off x="4794250" y="4137594"/>
              <a:ext cx="436703" cy="492633"/>
            </a:xfrm>
            <a:custGeom>
              <a:rect b="b" l="l" r="r" t="t"/>
              <a:pathLst>
                <a:path extrusionOk="0" h="492633" w="436703">
                  <a:moveTo>
                    <a:pt x="0" y="438572"/>
                  </a:moveTo>
                  <a:lnTo>
                    <a:pt x="0" y="492633"/>
                  </a:lnTo>
                  <a:lnTo>
                    <a:pt x="436704" y="54156"/>
                  </a:lnTo>
                  <a:lnTo>
                    <a:pt x="436704" y="0"/>
                  </a:lnTo>
                  <a:lnTo>
                    <a:pt x="0" y="4385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46"/>
            <p:cNvSpPr/>
            <p:nvPr/>
          </p:nvSpPr>
          <p:spPr>
            <a:xfrm>
              <a:off x="4806317" y="4261773"/>
              <a:ext cx="424636" cy="426505"/>
            </a:xfrm>
            <a:custGeom>
              <a:rect b="b" l="l" r="r" t="t"/>
              <a:pathLst>
                <a:path extrusionOk="0" h="426505" w="424636">
                  <a:moveTo>
                    <a:pt x="0" y="426506"/>
                  </a:moveTo>
                  <a:lnTo>
                    <a:pt x="53875" y="426506"/>
                  </a:lnTo>
                  <a:lnTo>
                    <a:pt x="424637" y="54061"/>
                  </a:lnTo>
                  <a:lnTo>
                    <a:pt x="424637" y="0"/>
                  </a:lnTo>
                  <a:lnTo>
                    <a:pt x="0" y="4265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6"/>
            <p:cNvSpPr/>
            <p:nvPr/>
          </p:nvSpPr>
          <p:spPr>
            <a:xfrm>
              <a:off x="4929936" y="4385953"/>
              <a:ext cx="301017" cy="302325"/>
            </a:xfrm>
            <a:custGeom>
              <a:rect b="b" l="l" r="r" t="t"/>
              <a:pathLst>
                <a:path extrusionOk="0" h="302325" w="301017">
                  <a:moveTo>
                    <a:pt x="0" y="302326"/>
                  </a:moveTo>
                  <a:lnTo>
                    <a:pt x="53875" y="302326"/>
                  </a:lnTo>
                  <a:lnTo>
                    <a:pt x="301018" y="54156"/>
                  </a:lnTo>
                  <a:lnTo>
                    <a:pt x="301018" y="0"/>
                  </a:lnTo>
                  <a:lnTo>
                    <a:pt x="0" y="3023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6"/>
            <p:cNvSpPr/>
            <p:nvPr/>
          </p:nvSpPr>
          <p:spPr>
            <a:xfrm>
              <a:off x="5053554" y="4510133"/>
              <a:ext cx="177399" cy="178146"/>
            </a:xfrm>
            <a:custGeom>
              <a:rect b="b" l="l" r="r" t="t"/>
              <a:pathLst>
                <a:path extrusionOk="0" h="178146" w="177399">
                  <a:moveTo>
                    <a:pt x="0" y="178146"/>
                  </a:moveTo>
                  <a:lnTo>
                    <a:pt x="53875" y="178146"/>
                  </a:lnTo>
                  <a:lnTo>
                    <a:pt x="177399" y="54157"/>
                  </a:lnTo>
                  <a:lnTo>
                    <a:pt x="177399" y="0"/>
                  </a:lnTo>
                  <a:lnTo>
                    <a:pt x="0" y="178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7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327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871" name="Google Shape;871;p47"/>
          <p:cNvSpPr txBox="1"/>
          <p:nvPr>
            <p:ph type="title"/>
          </p:nvPr>
        </p:nvSpPr>
        <p:spPr>
          <a:xfrm>
            <a:off x="2549400" y="1509325"/>
            <a:ext cx="40452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72" name="Google Shape;872;p47"/>
          <p:cNvSpPr txBox="1"/>
          <p:nvPr>
            <p:ph idx="1" type="subTitle"/>
          </p:nvPr>
        </p:nvSpPr>
        <p:spPr>
          <a:xfrm>
            <a:off x="2549400" y="2399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873" name="Google Shape;873;p47"/>
          <p:cNvGrpSpPr/>
          <p:nvPr/>
        </p:nvGrpSpPr>
        <p:grpSpPr>
          <a:xfrm>
            <a:off x="383975" y="4834938"/>
            <a:ext cx="469100" cy="125100"/>
            <a:chOff x="4540000" y="294675"/>
            <a:chExt cx="469100" cy="125100"/>
          </a:xfrm>
        </p:grpSpPr>
        <p:sp>
          <p:nvSpPr>
            <p:cNvPr id="874" name="Google Shape;874;p47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875" name="Google Shape;875;p47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876" name="Google Shape;876;p47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grpSp>
        <p:nvGrpSpPr>
          <p:cNvPr id="877" name="Google Shape;877;p47"/>
          <p:cNvGrpSpPr/>
          <p:nvPr/>
        </p:nvGrpSpPr>
        <p:grpSpPr>
          <a:xfrm>
            <a:off x="88697" y="128478"/>
            <a:ext cx="9605028" cy="1375911"/>
            <a:chOff x="88697" y="128478"/>
            <a:chExt cx="9605028" cy="1375911"/>
          </a:xfrm>
        </p:grpSpPr>
        <p:grpSp>
          <p:nvGrpSpPr>
            <p:cNvPr id="878" name="Google Shape;878;p47"/>
            <p:cNvGrpSpPr/>
            <p:nvPr/>
          </p:nvGrpSpPr>
          <p:grpSpPr>
            <a:xfrm>
              <a:off x="88697" y="128478"/>
              <a:ext cx="633676" cy="822037"/>
              <a:chOff x="6758847" y="-1673422"/>
              <a:chExt cx="633676" cy="822037"/>
            </a:xfrm>
          </p:grpSpPr>
          <p:sp>
            <p:nvSpPr>
              <p:cNvPr id="879" name="Google Shape;879;p47"/>
              <p:cNvSpPr/>
              <p:nvPr/>
            </p:nvSpPr>
            <p:spPr>
              <a:xfrm>
                <a:off x="6758847" y="-1673422"/>
                <a:ext cx="633676" cy="446553"/>
              </a:xfrm>
              <a:custGeom>
                <a:rect b="b" l="l" r="r" t="t"/>
                <a:pathLst>
                  <a:path extrusionOk="0" h="446553" w="633676">
                    <a:moveTo>
                      <a:pt x="316886" y="446553"/>
                    </a:moveTo>
                    <a:lnTo>
                      <a:pt x="316886" y="446553"/>
                    </a:lnTo>
                    <a:cubicBezTo>
                      <a:pt x="141862" y="446553"/>
                      <a:pt x="0" y="304701"/>
                      <a:pt x="0" y="129785"/>
                    </a:cubicBezTo>
                    <a:lnTo>
                      <a:pt x="0" y="0"/>
                    </a:lnTo>
                    <a:lnTo>
                      <a:pt x="633677" y="0"/>
                    </a:lnTo>
                    <a:lnTo>
                      <a:pt x="633677" y="129785"/>
                    </a:lnTo>
                    <a:cubicBezTo>
                      <a:pt x="633677" y="304796"/>
                      <a:pt x="491814" y="446553"/>
                      <a:pt x="316886" y="44655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47"/>
              <p:cNvSpPr/>
              <p:nvPr/>
            </p:nvSpPr>
            <p:spPr>
              <a:xfrm>
                <a:off x="6758847" y="-1298033"/>
                <a:ext cx="633676" cy="446648"/>
              </a:xfrm>
              <a:custGeom>
                <a:rect b="b" l="l" r="r" t="t"/>
                <a:pathLst>
                  <a:path extrusionOk="0" h="446648" w="633676">
                    <a:moveTo>
                      <a:pt x="316886" y="0"/>
                    </a:moveTo>
                    <a:lnTo>
                      <a:pt x="316886" y="0"/>
                    </a:lnTo>
                    <a:cubicBezTo>
                      <a:pt x="141862" y="0"/>
                      <a:pt x="0" y="141852"/>
                      <a:pt x="0" y="316863"/>
                    </a:cubicBezTo>
                    <a:lnTo>
                      <a:pt x="0" y="446648"/>
                    </a:lnTo>
                    <a:lnTo>
                      <a:pt x="633677" y="446648"/>
                    </a:lnTo>
                    <a:lnTo>
                      <a:pt x="633677" y="316863"/>
                    </a:lnTo>
                    <a:cubicBezTo>
                      <a:pt x="633677" y="141852"/>
                      <a:pt x="491814" y="0"/>
                      <a:pt x="31688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1" name="Google Shape;881;p47"/>
            <p:cNvGrpSpPr/>
            <p:nvPr/>
          </p:nvGrpSpPr>
          <p:grpSpPr>
            <a:xfrm>
              <a:off x="8614625" y="425289"/>
              <a:ext cx="1079100" cy="1079100"/>
              <a:chOff x="8359400" y="1569464"/>
              <a:chExt cx="1079100" cy="1079100"/>
            </a:xfrm>
          </p:grpSpPr>
          <p:sp>
            <p:nvSpPr>
              <p:cNvPr id="882" name="Google Shape;882;p47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83" name="Google Shape;883;p47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84" name="Google Shape;884;p47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85" name="Google Shape;885;p47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86" name="Google Shape;886;p47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87" name="Google Shape;887;p47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88" name="Google Shape;888;p47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89" name="Google Shape;889;p47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90" name="Google Shape;890;p47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891" name="Google Shape;891;p47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4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94" name="Google Shape;894;p48"/>
          <p:cNvSpPr txBox="1"/>
          <p:nvPr>
            <p:ph type="title"/>
          </p:nvPr>
        </p:nvSpPr>
        <p:spPr>
          <a:xfrm>
            <a:off x="4974925" y="3651550"/>
            <a:ext cx="34467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9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327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897" name="Google Shape;897;p49"/>
          <p:cNvSpPr txBox="1"/>
          <p:nvPr>
            <p:ph hasCustomPrompt="1" type="title"/>
          </p:nvPr>
        </p:nvSpPr>
        <p:spPr>
          <a:xfrm>
            <a:off x="3250700" y="1772588"/>
            <a:ext cx="2642400" cy="113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8" name="Google Shape;898;p49"/>
          <p:cNvSpPr txBox="1"/>
          <p:nvPr>
            <p:ph idx="1" type="subTitle"/>
          </p:nvPr>
        </p:nvSpPr>
        <p:spPr>
          <a:xfrm>
            <a:off x="2138450" y="2909288"/>
            <a:ext cx="4866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899" name="Google Shape;899;p49"/>
          <p:cNvGrpSpPr/>
          <p:nvPr/>
        </p:nvGrpSpPr>
        <p:grpSpPr>
          <a:xfrm>
            <a:off x="5179575" y="167875"/>
            <a:ext cx="469100" cy="125100"/>
            <a:chOff x="4540000" y="294675"/>
            <a:chExt cx="469100" cy="125100"/>
          </a:xfrm>
        </p:grpSpPr>
        <p:sp>
          <p:nvSpPr>
            <p:cNvPr id="900" name="Google Shape;900;p49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901" name="Google Shape;901;p49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902" name="Google Shape;902;p49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grpSp>
        <p:nvGrpSpPr>
          <p:cNvPr id="903" name="Google Shape;903;p49"/>
          <p:cNvGrpSpPr/>
          <p:nvPr/>
        </p:nvGrpSpPr>
        <p:grpSpPr>
          <a:xfrm>
            <a:off x="389805" y="382833"/>
            <a:ext cx="469058" cy="448115"/>
            <a:chOff x="5348931" y="2165350"/>
            <a:chExt cx="962763" cy="919776"/>
          </a:xfrm>
        </p:grpSpPr>
        <p:sp>
          <p:nvSpPr>
            <p:cNvPr id="904" name="Google Shape;904;p49"/>
            <p:cNvSpPr/>
            <p:nvPr/>
          </p:nvSpPr>
          <p:spPr>
            <a:xfrm>
              <a:off x="5801538" y="2181881"/>
              <a:ext cx="67652" cy="400662"/>
            </a:xfrm>
            <a:custGeom>
              <a:rect b="b" l="l" r="r" t="t"/>
              <a:pathLst>
                <a:path extrusionOk="0" h="400662" w="67652">
                  <a:moveTo>
                    <a:pt x="0" y="400663"/>
                  </a:moveTo>
                  <a:lnTo>
                    <a:pt x="67653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49"/>
            <p:cNvSpPr/>
            <p:nvPr/>
          </p:nvSpPr>
          <p:spPr>
            <a:xfrm>
              <a:off x="5852753" y="2165350"/>
              <a:ext cx="33066" cy="33063"/>
            </a:xfrm>
            <a:custGeom>
              <a:rect b="b" l="l" r="r" t="t"/>
              <a:pathLst>
                <a:path extrusionOk="0" h="33063" w="33066">
                  <a:moveTo>
                    <a:pt x="33066" y="16532"/>
                  </a:moveTo>
                  <a:cubicBezTo>
                    <a:pt x="33066" y="7411"/>
                    <a:pt x="25655" y="0"/>
                    <a:pt x="16533" y="0"/>
                  </a:cubicBezTo>
                  <a:cubicBezTo>
                    <a:pt x="7411" y="0"/>
                    <a:pt x="0" y="7411"/>
                    <a:pt x="0" y="16532"/>
                  </a:cubicBezTo>
                  <a:cubicBezTo>
                    <a:pt x="0" y="25653"/>
                    <a:pt x="7411" y="33064"/>
                    <a:pt x="16533" y="33064"/>
                  </a:cubicBezTo>
                  <a:cubicBezTo>
                    <a:pt x="25655" y="33064"/>
                    <a:pt x="33066" y="25653"/>
                    <a:pt x="33066" y="1653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9"/>
            <p:cNvSpPr/>
            <p:nvPr/>
          </p:nvSpPr>
          <p:spPr>
            <a:xfrm>
              <a:off x="5365499" y="2582544"/>
              <a:ext cx="436038" cy="31828"/>
            </a:xfrm>
            <a:custGeom>
              <a:rect b="b" l="l" r="r" t="t"/>
              <a:pathLst>
                <a:path extrusionOk="0" h="31828" w="436038">
                  <a:moveTo>
                    <a:pt x="436039" y="0"/>
                  </a:moveTo>
                  <a:lnTo>
                    <a:pt x="0" y="31829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9"/>
            <p:cNvSpPr/>
            <p:nvPr/>
          </p:nvSpPr>
          <p:spPr>
            <a:xfrm>
              <a:off x="5348931" y="2597710"/>
              <a:ext cx="33137" cy="33134"/>
            </a:xfrm>
            <a:custGeom>
              <a:rect b="b" l="l" r="r" t="t"/>
              <a:pathLst>
                <a:path extrusionOk="0" h="33134" w="33137">
                  <a:moveTo>
                    <a:pt x="14478" y="33004"/>
                  </a:moveTo>
                  <a:cubicBezTo>
                    <a:pt x="5452" y="31864"/>
                    <a:pt x="-1010" y="23598"/>
                    <a:pt x="130" y="14477"/>
                  </a:cubicBezTo>
                  <a:cubicBezTo>
                    <a:pt x="1271" y="5451"/>
                    <a:pt x="9537" y="-1010"/>
                    <a:pt x="18659" y="130"/>
                  </a:cubicBezTo>
                  <a:cubicBezTo>
                    <a:pt x="27686" y="1271"/>
                    <a:pt x="34147" y="9537"/>
                    <a:pt x="33007" y="18658"/>
                  </a:cubicBezTo>
                  <a:cubicBezTo>
                    <a:pt x="31867" y="27684"/>
                    <a:pt x="23600" y="34144"/>
                    <a:pt x="14478" y="3300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9"/>
            <p:cNvSpPr/>
            <p:nvPr/>
          </p:nvSpPr>
          <p:spPr>
            <a:xfrm>
              <a:off x="5373766" y="2582544"/>
              <a:ext cx="427772" cy="271827"/>
            </a:xfrm>
            <a:custGeom>
              <a:rect b="b" l="l" r="r" t="t"/>
              <a:pathLst>
                <a:path extrusionOk="0" h="271827" w="427772">
                  <a:moveTo>
                    <a:pt x="427772" y="0"/>
                  </a:moveTo>
                  <a:lnTo>
                    <a:pt x="0" y="27182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9"/>
            <p:cNvSpPr/>
            <p:nvPr/>
          </p:nvSpPr>
          <p:spPr>
            <a:xfrm>
              <a:off x="5357189" y="2837795"/>
              <a:ext cx="33059" cy="33152"/>
            </a:xfrm>
            <a:custGeom>
              <a:rect b="b" l="l" r="r" t="t"/>
              <a:pathLst>
                <a:path extrusionOk="0" h="33152" w="33059">
                  <a:moveTo>
                    <a:pt x="2134" y="8405"/>
                  </a:moveTo>
                  <a:cubicBezTo>
                    <a:pt x="-2331" y="16386"/>
                    <a:pt x="424" y="26457"/>
                    <a:pt x="8406" y="31018"/>
                  </a:cubicBezTo>
                  <a:cubicBezTo>
                    <a:pt x="16387" y="35483"/>
                    <a:pt x="26459" y="32728"/>
                    <a:pt x="30925" y="24747"/>
                  </a:cubicBezTo>
                  <a:cubicBezTo>
                    <a:pt x="35391" y="16766"/>
                    <a:pt x="32635" y="6695"/>
                    <a:pt x="24654" y="2134"/>
                  </a:cubicBezTo>
                  <a:cubicBezTo>
                    <a:pt x="16672" y="-2331"/>
                    <a:pt x="6600" y="424"/>
                    <a:pt x="2134" y="840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49"/>
            <p:cNvSpPr/>
            <p:nvPr/>
          </p:nvSpPr>
          <p:spPr>
            <a:xfrm>
              <a:off x="5801538" y="2582544"/>
              <a:ext cx="284959" cy="452918"/>
            </a:xfrm>
            <a:custGeom>
              <a:rect b="b" l="l" r="r" t="t"/>
              <a:pathLst>
                <a:path extrusionOk="0" h="452918" w="284959">
                  <a:moveTo>
                    <a:pt x="0" y="0"/>
                  </a:moveTo>
                  <a:lnTo>
                    <a:pt x="284960" y="452919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49"/>
            <p:cNvSpPr/>
            <p:nvPr/>
          </p:nvSpPr>
          <p:spPr>
            <a:xfrm>
              <a:off x="6069898" y="3018864"/>
              <a:ext cx="33105" cy="33102"/>
            </a:xfrm>
            <a:custGeom>
              <a:rect b="b" l="l" r="r" t="t"/>
              <a:pathLst>
                <a:path extrusionOk="0" h="33102" w="33105">
                  <a:moveTo>
                    <a:pt x="3868" y="27145"/>
                  </a:moveTo>
                  <a:cubicBezTo>
                    <a:pt x="9759" y="34176"/>
                    <a:pt x="20116" y="35126"/>
                    <a:pt x="27147" y="29235"/>
                  </a:cubicBezTo>
                  <a:cubicBezTo>
                    <a:pt x="34179" y="23345"/>
                    <a:pt x="35129" y="12988"/>
                    <a:pt x="29238" y="5958"/>
                  </a:cubicBezTo>
                  <a:cubicBezTo>
                    <a:pt x="23346" y="-1073"/>
                    <a:pt x="12894" y="-2023"/>
                    <a:pt x="5958" y="3867"/>
                  </a:cubicBezTo>
                  <a:cubicBezTo>
                    <a:pt x="-1073" y="9758"/>
                    <a:pt x="-2024" y="20209"/>
                    <a:pt x="3868" y="2714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49"/>
            <p:cNvSpPr/>
            <p:nvPr/>
          </p:nvSpPr>
          <p:spPr>
            <a:xfrm>
              <a:off x="5558671" y="2582544"/>
              <a:ext cx="242866" cy="485982"/>
            </a:xfrm>
            <a:custGeom>
              <a:rect b="b" l="l" r="r" t="t"/>
              <a:pathLst>
                <a:path extrusionOk="0" h="485982" w="242866">
                  <a:moveTo>
                    <a:pt x="242867" y="0"/>
                  </a:moveTo>
                  <a:lnTo>
                    <a:pt x="0" y="48598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49"/>
            <p:cNvSpPr/>
            <p:nvPr/>
          </p:nvSpPr>
          <p:spPr>
            <a:xfrm>
              <a:off x="5542111" y="3051927"/>
              <a:ext cx="33161" cy="33199"/>
            </a:xfrm>
            <a:custGeom>
              <a:rect b="b" l="l" r="r" t="t"/>
              <a:pathLst>
                <a:path extrusionOk="0" h="33199" w="33161">
                  <a:moveTo>
                    <a:pt x="31668" y="23441"/>
                  </a:moveTo>
                  <a:cubicBezTo>
                    <a:pt x="27867" y="31802"/>
                    <a:pt x="18081" y="35507"/>
                    <a:pt x="9719" y="31707"/>
                  </a:cubicBezTo>
                  <a:cubicBezTo>
                    <a:pt x="1357" y="27906"/>
                    <a:pt x="-2253" y="18120"/>
                    <a:pt x="1452" y="9759"/>
                  </a:cubicBezTo>
                  <a:cubicBezTo>
                    <a:pt x="5253" y="1398"/>
                    <a:pt x="15040" y="-2307"/>
                    <a:pt x="23402" y="1493"/>
                  </a:cubicBezTo>
                  <a:cubicBezTo>
                    <a:pt x="31763" y="5294"/>
                    <a:pt x="35469" y="15080"/>
                    <a:pt x="31668" y="2344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9"/>
            <p:cNvSpPr/>
            <p:nvPr/>
          </p:nvSpPr>
          <p:spPr>
            <a:xfrm>
              <a:off x="5801538" y="2582544"/>
              <a:ext cx="34586" cy="360282"/>
            </a:xfrm>
            <a:custGeom>
              <a:rect b="b" l="l" r="r" t="t"/>
              <a:pathLst>
                <a:path extrusionOk="0" h="360282" w="34586">
                  <a:moveTo>
                    <a:pt x="0" y="0"/>
                  </a:moveTo>
                  <a:lnTo>
                    <a:pt x="34587" y="36028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9"/>
            <p:cNvSpPr/>
            <p:nvPr/>
          </p:nvSpPr>
          <p:spPr>
            <a:xfrm>
              <a:off x="5819494" y="2926292"/>
              <a:ext cx="33167" cy="33164"/>
            </a:xfrm>
            <a:custGeom>
              <a:rect b="b" l="l" r="r" t="t"/>
              <a:pathLst>
                <a:path extrusionOk="0" h="33164" w="33167">
                  <a:moveTo>
                    <a:pt x="573" y="20905"/>
                  </a:moveTo>
                  <a:cubicBezTo>
                    <a:pt x="2948" y="29741"/>
                    <a:pt x="12070" y="34967"/>
                    <a:pt x="20907" y="32592"/>
                  </a:cubicBezTo>
                  <a:cubicBezTo>
                    <a:pt x="29744" y="30216"/>
                    <a:pt x="34970" y="21095"/>
                    <a:pt x="32594" y="12259"/>
                  </a:cubicBezTo>
                  <a:cubicBezTo>
                    <a:pt x="30219" y="3423"/>
                    <a:pt x="21097" y="-1802"/>
                    <a:pt x="12260" y="573"/>
                  </a:cubicBezTo>
                  <a:cubicBezTo>
                    <a:pt x="3424" y="2948"/>
                    <a:pt x="-1802" y="12069"/>
                    <a:pt x="573" y="2090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9"/>
            <p:cNvSpPr/>
            <p:nvPr/>
          </p:nvSpPr>
          <p:spPr>
            <a:xfrm>
              <a:off x="5801538" y="2582544"/>
              <a:ext cx="301587" cy="163609"/>
            </a:xfrm>
            <a:custGeom>
              <a:rect b="b" l="l" r="r" t="t"/>
              <a:pathLst>
                <a:path extrusionOk="0" h="163609" w="301587">
                  <a:moveTo>
                    <a:pt x="0" y="0"/>
                  </a:moveTo>
                  <a:lnTo>
                    <a:pt x="301588" y="163609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49"/>
            <p:cNvSpPr/>
            <p:nvPr/>
          </p:nvSpPr>
          <p:spPr>
            <a:xfrm>
              <a:off x="6086443" y="2729567"/>
              <a:ext cx="33157" cy="33077"/>
            </a:xfrm>
            <a:custGeom>
              <a:rect b="b" l="l" r="r" t="t"/>
              <a:pathLst>
                <a:path extrusionOk="0" h="33077" w="33157">
                  <a:moveTo>
                    <a:pt x="27040" y="3665"/>
                  </a:moveTo>
                  <a:cubicBezTo>
                    <a:pt x="34166" y="9461"/>
                    <a:pt x="35211" y="19817"/>
                    <a:pt x="29415" y="26943"/>
                  </a:cubicBezTo>
                  <a:cubicBezTo>
                    <a:pt x="23619" y="34069"/>
                    <a:pt x="13262" y="35114"/>
                    <a:pt x="6136" y="29413"/>
                  </a:cubicBezTo>
                  <a:cubicBezTo>
                    <a:pt x="-991" y="23617"/>
                    <a:pt x="-2036" y="13261"/>
                    <a:pt x="3665" y="6135"/>
                  </a:cubicBezTo>
                  <a:cubicBezTo>
                    <a:pt x="9461" y="-991"/>
                    <a:pt x="19913" y="-2036"/>
                    <a:pt x="26945" y="366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49"/>
            <p:cNvSpPr/>
            <p:nvPr/>
          </p:nvSpPr>
          <p:spPr>
            <a:xfrm>
              <a:off x="5801538" y="2582544"/>
              <a:ext cx="493524" cy="75628"/>
            </a:xfrm>
            <a:custGeom>
              <a:rect b="b" l="l" r="r" t="t"/>
              <a:pathLst>
                <a:path extrusionOk="0" h="75628" w="493524">
                  <a:moveTo>
                    <a:pt x="0" y="0"/>
                  </a:moveTo>
                  <a:lnTo>
                    <a:pt x="493525" y="75629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9"/>
            <p:cNvSpPr/>
            <p:nvPr/>
          </p:nvSpPr>
          <p:spPr>
            <a:xfrm>
              <a:off x="6278620" y="2641627"/>
              <a:ext cx="33074" cy="33082"/>
            </a:xfrm>
            <a:custGeom>
              <a:rect b="b" l="l" r="r" t="t"/>
              <a:pathLst>
                <a:path extrusionOk="0" h="33082" w="33074">
                  <a:moveTo>
                    <a:pt x="22143" y="32128"/>
                  </a:moveTo>
                  <a:cubicBezTo>
                    <a:pt x="30695" y="28993"/>
                    <a:pt x="35161" y="19492"/>
                    <a:pt x="32120" y="10941"/>
                  </a:cubicBezTo>
                  <a:cubicBezTo>
                    <a:pt x="28985" y="2295"/>
                    <a:pt x="19483" y="-2076"/>
                    <a:pt x="10931" y="964"/>
                  </a:cubicBezTo>
                  <a:cubicBezTo>
                    <a:pt x="2380" y="4100"/>
                    <a:pt x="-2086" y="13601"/>
                    <a:pt x="954" y="22152"/>
                  </a:cubicBezTo>
                  <a:cubicBezTo>
                    <a:pt x="4090" y="30703"/>
                    <a:pt x="13592" y="35169"/>
                    <a:pt x="22143" y="3212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9"/>
            <p:cNvSpPr/>
            <p:nvPr/>
          </p:nvSpPr>
          <p:spPr>
            <a:xfrm>
              <a:off x="5801538" y="2522307"/>
              <a:ext cx="310329" cy="60237"/>
            </a:xfrm>
            <a:custGeom>
              <a:rect b="b" l="l" r="r" t="t"/>
              <a:pathLst>
                <a:path extrusionOk="0" h="60237" w="310329">
                  <a:moveTo>
                    <a:pt x="0" y="60237"/>
                  </a:moveTo>
                  <a:lnTo>
                    <a:pt x="31033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9"/>
            <p:cNvSpPr/>
            <p:nvPr/>
          </p:nvSpPr>
          <p:spPr>
            <a:xfrm>
              <a:off x="6095279" y="2505815"/>
              <a:ext cx="33082" cy="33181"/>
            </a:xfrm>
            <a:custGeom>
              <a:rect b="b" l="l" r="r" t="t"/>
              <a:pathLst>
                <a:path extrusionOk="0" h="33181" w="33082">
                  <a:moveTo>
                    <a:pt x="11647" y="720"/>
                  </a:moveTo>
                  <a:cubicBezTo>
                    <a:pt x="20389" y="-1940"/>
                    <a:pt x="29606" y="3000"/>
                    <a:pt x="32361" y="11741"/>
                  </a:cubicBezTo>
                  <a:cubicBezTo>
                    <a:pt x="35022" y="20483"/>
                    <a:pt x="30081" y="29794"/>
                    <a:pt x="21434" y="32454"/>
                  </a:cubicBezTo>
                  <a:cubicBezTo>
                    <a:pt x="12692" y="35114"/>
                    <a:pt x="3476" y="30269"/>
                    <a:pt x="720" y="21433"/>
                  </a:cubicBezTo>
                  <a:cubicBezTo>
                    <a:pt x="-1940" y="12692"/>
                    <a:pt x="3001" y="3380"/>
                    <a:pt x="11742" y="72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49"/>
            <p:cNvSpPr/>
            <p:nvPr/>
          </p:nvSpPr>
          <p:spPr>
            <a:xfrm>
              <a:off x="5801538" y="2334755"/>
              <a:ext cx="351757" cy="247789"/>
            </a:xfrm>
            <a:custGeom>
              <a:rect b="b" l="l" r="r" t="t"/>
              <a:pathLst>
                <a:path extrusionOk="0" h="247789" w="351757">
                  <a:moveTo>
                    <a:pt x="0" y="247789"/>
                  </a:moveTo>
                  <a:lnTo>
                    <a:pt x="351758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49"/>
            <p:cNvSpPr/>
            <p:nvPr/>
          </p:nvSpPr>
          <p:spPr>
            <a:xfrm>
              <a:off x="6136778" y="2318143"/>
              <a:ext cx="33129" cy="33127"/>
            </a:xfrm>
            <a:custGeom>
              <a:rect b="b" l="l" r="r" t="t"/>
              <a:pathLst>
                <a:path extrusionOk="0" h="33127" w="33129">
                  <a:moveTo>
                    <a:pt x="27539" y="28963"/>
                  </a:moveTo>
                  <a:cubicBezTo>
                    <a:pt x="34381" y="22882"/>
                    <a:pt x="35046" y="12431"/>
                    <a:pt x="28965" y="5590"/>
                  </a:cubicBezTo>
                  <a:cubicBezTo>
                    <a:pt x="22884" y="-1251"/>
                    <a:pt x="12432" y="-1916"/>
                    <a:pt x="5590" y="4165"/>
                  </a:cubicBezTo>
                  <a:cubicBezTo>
                    <a:pt x="-1251" y="10245"/>
                    <a:pt x="-1916" y="20697"/>
                    <a:pt x="4165" y="27537"/>
                  </a:cubicBezTo>
                  <a:cubicBezTo>
                    <a:pt x="10246" y="34378"/>
                    <a:pt x="20698" y="35043"/>
                    <a:pt x="27539" y="28963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9"/>
            <p:cNvSpPr/>
            <p:nvPr/>
          </p:nvSpPr>
          <p:spPr>
            <a:xfrm>
              <a:off x="5801538" y="2318223"/>
              <a:ext cx="185380" cy="264321"/>
            </a:xfrm>
            <a:custGeom>
              <a:rect b="b" l="l" r="r" t="t"/>
              <a:pathLst>
                <a:path extrusionOk="0" h="264321" w="185380">
                  <a:moveTo>
                    <a:pt x="0" y="264321"/>
                  </a:moveTo>
                  <a:lnTo>
                    <a:pt x="18538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49"/>
            <p:cNvSpPr/>
            <p:nvPr/>
          </p:nvSpPr>
          <p:spPr>
            <a:xfrm>
              <a:off x="5970434" y="2301644"/>
              <a:ext cx="33064" cy="33062"/>
            </a:xfrm>
            <a:custGeom>
              <a:rect b="b" l="l" r="r" t="t"/>
              <a:pathLst>
                <a:path extrusionOk="0" h="33062" w="33064">
                  <a:moveTo>
                    <a:pt x="3277" y="6602"/>
                  </a:moveTo>
                  <a:cubicBezTo>
                    <a:pt x="8788" y="-713"/>
                    <a:pt x="19145" y="-2139"/>
                    <a:pt x="26462" y="3277"/>
                  </a:cubicBezTo>
                  <a:cubicBezTo>
                    <a:pt x="33778" y="8788"/>
                    <a:pt x="35203" y="19144"/>
                    <a:pt x="29787" y="26460"/>
                  </a:cubicBezTo>
                  <a:cubicBezTo>
                    <a:pt x="24276" y="33776"/>
                    <a:pt x="13919" y="35201"/>
                    <a:pt x="6603" y="29785"/>
                  </a:cubicBezTo>
                  <a:cubicBezTo>
                    <a:pt x="-713" y="24275"/>
                    <a:pt x="-2139" y="13918"/>
                    <a:pt x="3277" y="660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49"/>
            <p:cNvSpPr/>
            <p:nvPr/>
          </p:nvSpPr>
          <p:spPr>
            <a:xfrm>
              <a:off x="5751273" y="2429006"/>
              <a:ext cx="50264" cy="153538"/>
            </a:xfrm>
            <a:custGeom>
              <a:rect b="b" l="l" r="r" t="t"/>
              <a:pathLst>
                <a:path extrusionOk="0" h="153538" w="50264">
                  <a:moveTo>
                    <a:pt x="50265" y="15353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9"/>
            <p:cNvSpPr/>
            <p:nvPr/>
          </p:nvSpPr>
          <p:spPr>
            <a:xfrm>
              <a:off x="5734608" y="2412437"/>
              <a:ext cx="33140" cy="33137"/>
            </a:xfrm>
            <a:custGeom>
              <a:rect b="b" l="l" r="r" t="t"/>
              <a:pathLst>
                <a:path extrusionOk="0" h="33137" w="33140">
                  <a:moveTo>
                    <a:pt x="31393" y="9158"/>
                  </a:moveTo>
                  <a:cubicBezTo>
                    <a:pt x="27307" y="987"/>
                    <a:pt x="17330" y="-2338"/>
                    <a:pt x="9159" y="1747"/>
                  </a:cubicBezTo>
                  <a:cubicBezTo>
                    <a:pt x="987" y="5833"/>
                    <a:pt x="-2338" y="15809"/>
                    <a:pt x="1747" y="23980"/>
                  </a:cubicBezTo>
                  <a:cubicBezTo>
                    <a:pt x="5833" y="32151"/>
                    <a:pt x="15810" y="35476"/>
                    <a:pt x="23982" y="31391"/>
                  </a:cubicBezTo>
                  <a:cubicBezTo>
                    <a:pt x="32153" y="27305"/>
                    <a:pt x="35479" y="17329"/>
                    <a:pt x="31393" y="915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9"/>
            <p:cNvSpPr/>
            <p:nvPr/>
          </p:nvSpPr>
          <p:spPr>
            <a:xfrm>
              <a:off x="5645898" y="2364873"/>
              <a:ext cx="155639" cy="217670"/>
            </a:xfrm>
            <a:custGeom>
              <a:rect b="b" l="l" r="r" t="t"/>
              <a:pathLst>
                <a:path extrusionOk="0" h="217670" w="155639">
                  <a:moveTo>
                    <a:pt x="155640" y="217671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9"/>
            <p:cNvSpPr/>
            <p:nvPr/>
          </p:nvSpPr>
          <p:spPr>
            <a:xfrm>
              <a:off x="5629348" y="2348230"/>
              <a:ext cx="33194" cy="33191"/>
            </a:xfrm>
            <a:custGeom>
              <a:rect b="b" l="l" r="r" t="t"/>
              <a:pathLst>
                <a:path extrusionOk="0" h="33191" w="33194">
                  <a:moveTo>
                    <a:pt x="1347" y="23104"/>
                  </a:moveTo>
                  <a:cubicBezTo>
                    <a:pt x="-2264" y="14743"/>
                    <a:pt x="1632" y="4957"/>
                    <a:pt x="10088" y="1347"/>
                  </a:cubicBezTo>
                  <a:cubicBezTo>
                    <a:pt x="18545" y="-2264"/>
                    <a:pt x="28237" y="1632"/>
                    <a:pt x="31848" y="10088"/>
                  </a:cubicBezTo>
                  <a:cubicBezTo>
                    <a:pt x="35458" y="18449"/>
                    <a:pt x="31563" y="28235"/>
                    <a:pt x="23106" y="31845"/>
                  </a:cubicBezTo>
                  <a:cubicBezTo>
                    <a:pt x="14649" y="35456"/>
                    <a:pt x="4958" y="31560"/>
                    <a:pt x="1347" y="23104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9"/>
            <p:cNvSpPr/>
            <p:nvPr/>
          </p:nvSpPr>
          <p:spPr>
            <a:xfrm>
              <a:off x="5484937" y="2281263"/>
              <a:ext cx="316600" cy="301280"/>
            </a:xfrm>
            <a:custGeom>
              <a:rect b="b" l="l" r="r" t="t"/>
              <a:pathLst>
                <a:path extrusionOk="0" h="301280" w="316600">
                  <a:moveTo>
                    <a:pt x="316601" y="301281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9"/>
            <p:cNvSpPr/>
            <p:nvPr/>
          </p:nvSpPr>
          <p:spPr>
            <a:xfrm>
              <a:off x="5468369" y="2264696"/>
              <a:ext cx="33136" cy="33133"/>
            </a:xfrm>
            <a:custGeom>
              <a:rect b="b" l="l" r="r" t="t"/>
              <a:pathLst>
                <a:path extrusionOk="0" h="33133" w="33136">
                  <a:moveTo>
                    <a:pt x="24360" y="1935"/>
                  </a:moveTo>
                  <a:cubicBezTo>
                    <a:pt x="16283" y="-2340"/>
                    <a:pt x="6211" y="700"/>
                    <a:pt x="1935" y="8776"/>
                  </a:cubicBezTo>
                  <a:cubicBezTo>
                    <a:pt x="-2341" y="16852"/>
                    <a:pt x="700" y="26828"/>
                    <a:pt x="8777" y="31199"/>
                  </a:cubicBezTo>
                  <a:cubicBezTo>
                    <a:pt x="16853" y="35474"/>
                    <a:pt x="26830" y="32434"/>
                    <a:pt x="31201" y="24358"/>
                  </a:cubicBezTo>
                  <a:cubicBezTo>
                    <a:pt x="35477" y="16282"/>
                    <a:pt x="32436" y="6306"/>
                    <a:pt x="24360" y="193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9"/>
            <p:cNvSpPr/>
            <p:nvPr/>
          </p:nvSpPr>
          <p:spPr>
            <a:xfrm>
              <a:off x="5451776" y="2462165"/>
              <a:ext cx="349762" cy="120379"/>
            </a:xfrm>
            <a:custGeom>
              <a:rect b="b" l="l" r="r" t="t"/>
              <a:pathLst>
                <a:path extrusionOk="0" h="120379" w="349762">
                  <a:moveTo>
                    <a:pt x="349762" y="12037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9"/>
            <p:cNvSpPr/>
            <p:nvPr/>
          </p:nvSpPr>
          <p:spPr>
            <a:xfrm>
              <a:off x="5435266" y="2445562"/>
              <a:ext cx="33079" cy="33077"/>
            </a:xfrm>
            <a:custGeom>
              <a:rect b="b" l="l" r="r" t="t"/>
              <a:pathLst>
                <a:path extrusionOk="0" h="33077" w="33079">
                  <a:moveTo>
                    <a:pt x="9193" y="31425"/>
                  </a:moveTo>
                  <a:cubicBezTo>
                    <a:pt x="1021" y="27339"/>
                    <a:pt x="-2304" y="17458"/>
                    <a:pt x="1687" y="9192"/>
                  </a:cubicBezTo>
                  <a:cubicBezTo>
                    <a:pt x="5772" y="1021"/>
                    <a:pt x="15654" y="-2304"/>
                    <a:pt x="23921" y="1686"/>
                  </a:cubicBezTo>
                  <a:cubicBezTo>
                    <a:pt x="32092" y="5772"/>
                    <a:pt x="35418" y="15653"/>
                    <a:pt x="31332" y="23919"/>
                  </a:cubicBezTo>
                  <a:cubicBezTo>
                    <a:pt x="27246" y="32090"/>
                    <a:pt x="17365" y="35415"/>
                    <a:pt x="9098" y="3133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4" name="Google Shape;934;p49"/>
          <p:cNvGrpSpPr/>
          <p:nvPr/>
        </p:nvGrpSpPr>
        <p:grpSpPr>
          <a:xfrm>
            <a:off x="8547556" y="4169014"/>
            <a:ext cx="264435" cy="665217"/>
            <a:chOff x="8625081" y="258014"/>
            <a:chExt cx="264435" cy="665217"/>
          </a:xfrm>
        </p:grpSpPr>
        <p:sp>
          <p:nvSpPr>
            <p:cNvPr id="935" name="Google Shape;935;p49"/>
            <p:cNvSpPr/>
            <p:nvPr/>
          </p:nvSpPr>
          <p:spPr>
            <a:xfrm>
              <a:off x="8625081" y="258014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9"/>
            <p:cNvSpPr/>
            <p:nvPr/>
          </p:nvSpPr>
          <p:spPr>
            <a:xfrm>
              <a:off x="8625081" y="658815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50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327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939" name="Google Shape;939;p50"/>
          <p:cNvSpPr txBox="1"/>
          <p:nvPr>
            <p:ph type="title"/>
          </p:nvPr>
        </p:nvSpPr>
        <p:spPr>
          <a:xfrm>
            <a:off x="2544263" y="1701725"/>
            <a:ext cx="5664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0" name="Google Shape;940;p50"/>
          <p:cNvSpPr txBox="1"/>
          <p:nvPr>
            <p:ph idx="2" type="title"/>
          </p:nvPr>
        </p:nvSpPr>
        <p:spPr>
          <a:xfrm>
            <a:off x="6000958" y="1701725"/>
            <a:ext cx="5664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1" name="Google Shape;941;p50"/>
          <p:cNvSpPr txBox="1"/>
          <p:nvPr>
            <p:ph idx="3" type="title"/>
          </p:nvPr>
        </p:nvSpPr>
        <p:spPr>
          <a:xfrm>
            <a:off x="2544263" y="3551250"/>
            <a:ext cx="5664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2" name="Google Shape;942;p50"/>
          <p:cNvSpPr txBox="1"/>
          <p:nvPr>
            <p:ph idx="4" type="title"/>
          </p:nvPr>
        </p:nvSpPr>
        <p:spPr>
          <a:xfrm>
            <a:off x="6000958" y="3551250"/>
            <a:ext cx="5664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3" name="Google Shape;943;p50"/>
          <p:cNvSpPr txBox="1"/>
          <p:nvPr>
            <p:ph idx="1" type="subTitle"/>
          </p:nvPr>
        </p:nvSpPr>
        <p:spPr>
          <a:xfrm>
            <a:off x="1502813" y="2156150"/>
            <a:ext cx="2649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944" name="Google Shape;944;p50"/>
          <p:cNvSpPr txBox="1"/>
          <p:nvPr>
            <p:ph idx="5" type="subTitle"/>
          </p:nvPr>
        </p:nvSpPr>
        <p:spPr>
          <a:xfrm>
            <a:off x="4959508" y="2156150"/>
            <a:ext cx="2649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945" name="Google Shape;945;p50"/>
          <p:cNvSpPr txBox="1"/>
          <p:nvPr>
            <p:ph idx="6" type="subTitle"/>
          </p:nvPr>
        </p:nvSpPr>
        <p:spPr>
          <a:xfrm>
            <a:off x="1502813" y="4005675"/>
            <a:ext cx="2649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946" name="Google Shape;946;p50"/>
          <p:cNvSpPr txBox="1"/>
          <p:nvPr>
            <p:ph idx="7" type="subTitle"/>
          </p:nvPr>
        </p:nvSpPr>
        <p:spPr>
          <a:xfrm>
            <a:off x="4959508" y="4005675"/>
            <a:ext cx="26493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us Jakarta Sans"/>
              <a:buNone/>
              <a:defRPr b="1" sz="16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947" name="Google Shape;947;p50"/>
          <p:cNvSpPr txBox="1"/>
          <p:nvPr>
            <p:ph idx="8" type="title"/>
          </p:nvPr>
        </p:nvSpPr>
        <p:spPr>
          <a:xfrm>
            <a:off x="722400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948" name="Google Shape;948;p50"/>
          <p:cNvGrpSpPr/>
          <p:nvPr/>
        </p:nvGrpSpPr>
        <p:grpSpPr>
          <a:xfrm>
            <a:off x="-428075" y="110513"/>
            <a:ext cx="9242538" cy="4723723"/>
            <a:chOff x="-428075" y="110513"/>
            <a:chExt cx="9242538" cy="4723723"/>
          </a:xfrm>
        </p:grpSpPr>
        <p:grpSp>
          <p:nvGrpSpPr>
            <p:cNvPr id="949" name="Google Shape;949;p50"/>
            <p:cNvGrpSpPr/>
            <p:nvPr/>
          </p:nvGrpSpPr>
          <p:grpSpPr>
            <a:xfrm>
              <a:off x="-428075" y="2429114"/>
              <a:ext cx="1079100" cy="1079100"/>
              <a:chOff x="8359400" y="1569464"/>
              <a:chExt cx="1079100" cy="1079100"/>
            </a:xfrm>
          </p:grpSpPr>
          <p:sp>
            <p:nvSpPr>
              <p:cNvPr id="950" name="Google Shape;950;p50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51" name="Google Shape;951;p50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52" name="Google Shape;952;p50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53" name="Google Shape;953;p50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54" name="Google Shape;954;p50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55" name="Google Shape;955;p50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56" name="Google Shape;956;p50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57" name="Google Shape;957;p50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58" name="Google Shape;958;p50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959" name="Google Shape;959;p50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960" name="Google Shape;960;p50"/>
            <p:cNvGrpSpPr/>
            <p:nvPr/>
          </p:nvGrpSpPr>
          <p:grpSpPr>
            <a:xfrm>
              <a:off x="5718835" y="110513"/>
              <a:ext cx="2095205" cy="350537"/>
              <a:chOff x="1550610" y="4704238"/>
              <a:chExt cx="2095205" cy="350537"/>
            </a:xfrm>
          </p:grpSpPr>
          <p:grpSp>
            <p:nvGrpSpPr>
              <p:cNvPr id="961" name="Google Shape;961;p50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962" name="Google Shape;962;p50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963" name="Google Shape;963;p50"/>
                <p:cNvCxnSpPr>
                  <a:stCxn id="962" idx="6"/>
                  <a:endCxn id="964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964" name="Google Shape;964;p50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965" name="Google Shape;965;p50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966" name="Google Shape;966;p50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967" name="Google Shape;967;p50"/>
                <p:cNvCxnSpPr>
                  <a:stCxn id="966" idx="6"/>
                  <a:endCxn id="968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968" name="Google Shape;968;p50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  <p:grpSp>
          <p:nvGrpSpPr>
            <p:cNvPr id="969" name="Google Shape;969;p50"/>
            <p:cNvGrpSpPr/>
            <p:nvPr/>
          </p:nvGrpSpPr>
          <p:grpSpPr>
            <a:xfrm>
              <a:off x="8345405" y="4386121"/>
              <a:ext cx="469058" cy="448115"/>
              <a:chOff x="5348931" y="2165350"/>
              <a:chExt cx="962763" cy="919776"/>
            </a:xfrm>
          </p:grpSpPr>
          <p:sp>
            <p:nvSpPr>
              <p:cNvPr id="970" name="Google Shape;970;p50"/>
              <p:cNvSpPr/>
              <p:nvPr/>
            </p:nvSpPr>
            <p:spPr>
              <a:xfrm>
                <a:off x="5801538" y="2181881"/>
                <a:ext cx="67652" cy="400662"/>
              </a:xfrm>
              <a:custGeom>
                <a:rect b="b" l="l" r="r" t="t"/>
                <a:pathLst>
                  <a:path extrusionOk="0" h="400662" w="67652">
                    <a:moveTo>
                      <a:pt x="0" y="400663"/>
                    </a:moveTo>
                    <a:lnTo>
                      <a:pt x="67653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50"/>
              <p:cNvSpPr/>
              <p:nvPr/>
            </p:nvSpPr>
            <p:spPr>
              <a:xfrm>
                <a:off x="5852753" y="2165350"/>
                <a:ext cx="33066" cy="33063"/>
              </a:xfrm>
              <a:custGeom>
                <a:rect b="b" l="l" r="r" t="t"/>
                <a:pathLst>
                  <a:path extrusionOk="0" h="33063" w="33066">
                    <a:moveTo>
                      <a:pt x="33066" y="16532"/>
                    </a:moveTo>
                    <a:cubicBezTo>
                      <a:pt x="33066" y="7411"/>
                      <a:pt x="25655" y="0"/>
                      <a:pt x="16533" y="0"/>
                    </a:cubicBezTo>
                    <a:cubicBezTo>
                      <a:pt x="7411" y="0"/>
                      <a:pt x="0" y="7411"/>
                      <a:pt x="0" y="16532"/>
                    </a:cubicBezTo>
                    <a:cubicBezTo>
                      <a:pt x="0" y="25653"/>
                      <a:pt x="7411" y="33064"/>
                      <a:pt x="16533" y="33064"/>
                    </a:cubicBezTo>
                    <a:cubicBezTo>
                      <a:pt x="25655" y="33064"/>
                      <a:pt x="33066" y="25653"/>
                      <a:pt x="33066" y="16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50"/>
              <p:cNvSpPr/>
              <p:nvPr/>
            </p:nvSpPr>
            <p:spPr>
              <a:xfrm>
                <a:off x="5365499" y="2582544"/>
                <a:ext cx="436038" cy="31828"/>
              </a:xfrm>
              <a:custGeom>
                <a:rect b="b" l="l" r="r" t="t"/>
                <a:pathLst>
                  <a:path extrusionOk="0" h="31828" w="436038">
                    <a:moveTo>
                      <a:pt x="436039" y="0"/>
                    </a:moveTo>
                    <a:lnTo>
                      <a:pt x="0" y="3182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50"/>
              <p:cNvSpPr/>
              <p:nvPr/>
            </p:nvSpPr>
            <p:spPr>
              <a:xfrm>
                <a:off x="5348931" y="2597710"/>
                <a:ext cx="33137" cy="33134"/>
              </a:xfrm>
              <a:custGeom>
                <a:rect b="b" l="l" r="r" t="t"/>
                <a:pathLst>
                  <a:path extrusionOk="0" h="33134" w="33137">
                    <a:moveTo>
                      <a:pt x="14478" y="33004"/>
                    </a:moveTo>
                    <a:cubicBezTo>
                      <a:pt x="5452" y="31864"/>
                      <a:pt x="-1010" y="23598"/>
                      <a:pt x="130" y="14477"/>
                    </a:cubicBezTo>
                    <a:cubicBezTo>
                      <a:pt x="1271" y="5451"/>
                      <a:pt x="9537" y="-1010"/>
                      <a:pt x="18659" y="130"/>
                    </a:cubicBezTo>
                    <a:cubicBezTo>
                      <a:pt x="27686" y="1271"/>
                      <a:pt x="34147" y="9537"/>
                      <a:pt x="33007" y="18658"/>
                    </a:cubicBezTo>
                    <a:cubicBezTo>
                      <a:pt x="31867" y="27684"/>
                      <a:pt x="23600" y="34144"/>
                      <a:pt x="14478" y="330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50"/>
              <p:cNvSpPr/>
              <p:nvPr/>
            </p:nvSpPr>
            <p:spPr>
              <a:xfrm>
                <a:off x="5373766" y="2582544"/>
                <a:ext cx="427772" cy="271827"/>
              </a:xfrm>
              <a:custGeom>
                <a:rect b="b" l="l" r="r" t="t"/>
                <a:pathLst>
                  <a:path extrusionOk="0" h="271827" w="427772">
                    <a:moveTo>
                      <a:pt x="427772" y="0"/>
                    </a:moveTo>
                    <a:lnTo>
                      <a:pt x="0" y="271827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50"/>
              <p:cNvSpPr/>
              <p:nvPr/>
            </p:nvSpPr>
            <p:spPr>
              <a:xfrm>
                <a:off x="5357189" y="2837795"/>
                <a:ext cx="33059" cy="33152"/>
              </a:xfrm>
              <a:custGeom>
                <a:rect b="b" l="l" r="r" t="t"/>
                <a:pathLst>
                  <a:path extrusionOk="0" h="33152" w="33059">
                    <a:moveTo>
                      <a:pt x="2134" y="8405"/>
                    </a:moveTo>
                    <a:cubicBezTo>
                      <a:pt x="-2331" y="16386"/>
                      <a:pt x="424" y="26457"/>
                      <a:pt x="8406" y="31018"/>
                    </a:cubicBezTo>
                    <a:cubicBezTo>
                      <a:pt x="16387" y="35483"/>
                      <a:pt x="26459" y="32728"/>
                      <a:pt x="30925" y="24747"/>
                    </a:cubicBezTo>
                    <a:cubicBezTo>
                      <a:pt x="35391" y="16766"/>
                      <a:pt x="32635" y="6695"/>
                      <a:pt x="24654" y="2134"/>
                    </a:cubicBezTo>
                    <a:cubicBezTo>
                      <a:pt x="16672" y="-2331"/>
                      <a:pt x="6600" y="424"/>
                      <a:pt x="2134" y="84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50"/>
              <p:cNvSpPr/>
              <p:nvPr/>
            </p:nvSpPr>
            <p:spPr>
              <a:xfrm>
                <a:off x="5801538" y="2582544"/>
                <a:ext cx="284959" cy="452918"/>
              </a:xfrm>
              <a:custGeom>
                <a:rect b="b" l="l" r="r" t="t"/>
                <a:pathLst>
                  <a:path extrusionOk="0" h="452918" w="284959">
                    <a:moveTo>
                      <a:pt x="0" y="0"/>
                    </a:moveTo>
                    <a:lnTo>
                      <a:pt x="284960" y="45291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50"/>
              <p:cNvSpPr/>
              <p:nvPr/>
            </p:nvSpPr>
            <p:spPr>
              <a:xfrm>
                <a:off x="6069898" y="3018864"/>
                <a:ext cx="33105" cy="33102"/>
              </a:xfrm>
              <a:custGeom>
                <a:rect b="b" l="l" r="r" t="t"/>
                <a:pathLst>
                  <a:path extrusionOk="0" h="33102" w="33105">
                    <a:moveTo>
                      <a:pt x="3868" y="27145"/>
                    </a:moveTo>
                    <a:cubicBezTo>
                      <a:pt x="9759" y="34176"/>
                      <a:pt x="20116" y="35126"/>
                      <a:pt x="27147" y="29235"/>
                    </a:cubicBezTo>
                    <a:cubicBezTo>
                      <a:pt x="34179" y="23345"/>
                      <a:pt x="35129" y="12988"/>
                      <a:pt x="29238" y="5958"/>
                    </a:cubicBezTo>
                    <a:cubicBezTo>
                      <a:pt x="23346" y="-1073"/>
                      <a:pt x="12894" y="-2023"/>
                      <a:pt x="5958" y="3867"/>
                    </a:cubicBezTo>
                    <a:cubicBezTo>
                      <a:pt x="-1073" y="9758"/>
                      <a:pt x="-2024" y="20209"/>
                      <a:pt x="3868" y="27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50"/>
              <p:cNvSpPr/>
              <p:nvPr/>
            </p:nvSpPr>
            <p:spPr>
              <a:xfrm>
                <a:off x="5558671" y="2582544"/>
                <a:ext cx="242866" cy="485982"/>
              </a:xfrm>
              <a:custGeom>
                <a:rect b="b" l="l" r="r" t="t"/>
                <a:pathLst>
                  <a:path extrusionOk="0" h="485982" w="242866">
                    <a:moveTo>
                      <a:pt x="242867" y="0"/>
                    </a:moveTo>
                    <a:lnTo>
                      <a:pt x="0" y="4859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50"/>
              <p:cNvSpPr/>
              <p:nvPr/>
            </p:nvSpPr>
            <p:spPr>
              <a:xfrm>
                <a:off x="5542111" y="3051927"/>
                <a:ext cx="33161" cy="33199"/>
              </a:xfrm>
              <a:custGeom>
                <a:rect b="b" l="l" r="r" t="t"/>
                <a:pathLst>
                  <a:path extrusionOk="0" h="33199" w="33161">
                    <a:moveTo>
                      <a:pt x="31668" y="23441"/>
                    </a:moveTo>
                    <a:cubicBezTo>
                      <a:pt x="27867" y="31802"/>
                      <a:pt x="18081" y="35507"/>
                      <a:pt x="9719" y="31707"/>
                    </a:cubicBezTo>
                    <a:cubicBezTo>
                      <a:pt x="1357" y="27906"/>
                      <a:pt x="-2253" y="18120"/>
                      <a:pt x="1452" y="9759"/>
                    </a:cubicBezTo>
                    <a:cubicBezTo>
                      <a:pt x="5253" y="1398"/>
                      <a:pt x="15040" y="-2307"/>
                      <a:pt x="23402" y="1493"/>
                    </a:cubicBezTo>
                    <a:cubicBezTo>
                      <a:pt x="31763" y="5294"/>
                      <a:pt x="35469" y="15080"/>
                      <a:pt x="31668" y="234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50"/>
              <p:cNvSpPr/>
              <p:nvPr/>
            </p:nvSpPr>
            <p:spPr>
              <a:xfrm>
                <a:off x="5801538" y="2582544"/>
                <a:ext cx="34586" cy="360282"/>
              </a:xfrm>
              <a:custGeom>
                <a:rect b="b" l="l" r="r" t="t"/>
                <a:pathLst>
                  <a:path extrusionOk="0" h="360282" w="34586">
                    <a:moveTo>
                      <a:pt x="0" y="0"/>
                    </a:moveTo>
                    <a:lnTo>
                      <a:pt x="34587" y="3602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50"/>
              <p:cNvSpPr/>
              <p:nvPr/>
            </p:nvSpPr>
            <p:spPr>
              <a:xfrm>
                <a:off x="5819494" y="2926292"/>
                <a:ext cx="33167" cy="33164"/>
              </a:xfrm>
              <a:custGeom>
                <a:rect b="b" l="l" r="r" t="t"/>
                <a:pathLst>
                  <a:path extrusionOk="0" h="33164" w="33167">
                    <a:moveTo>
                      <a:pt x="573" y="20905"/>
                    </a:moveTo>
                    <a:cubicBezTo>
                      <a:pt x="2948" y="29741"/>
                      <a:pt x="12070" y="34967"/>
                      <a:pt x="20907" y="32592"/>
                    </a:cubicBezTo>
                    <a:cubicBezTo>
                      <a:pt x="29744" y="30216"/>
                      <a:pt x="34970" y="21095"/>
                      <a:pt x="32594" y="12259"/>
                    </a:cubicBezTo>
                    <a:cubicBezTo>
                      <a:pt x="30219" y="3423"/>
                      <a:pt x="21097" y="-1802"/>
                      <a:pt x="12260" y="573"/>
                    </a:cubicBezTo>
                    <a:cubicBezTo>
                      <a:pt x="3424" y="2948"/>
                      <a:pt x="-1802" y="12069"/>
                      <a:pt x="573" y="209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50"/>
              <p:cNvSpPr/>
              <p:nvPr/>
            </p:nvSpPr>
            <p:spPr>
              <a:xfrm>
                <a:off x="5801538" y="2582544"/>
                <a:ext cx="301587" cy="163609"/>
              </a:xfrm>
              <a:custGeom>
                <a:rect b="b" l="l" r="r" t="t"/>
                <a:pathLst>
                  <a:path extrusionOk="0" h="163609" w="301587">
                    <a:moveTo>
                      <a:pt x="0" y="0"/>
                    </a:moveTo>
                    <a:lnTo>
                      <a:pt x="301588" y="16360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50"/>
              <p:cNvSpPr/>
              <p:nvPr/>
            </p:nvSpPr>
            <p:spPr>
              <a:xfrm>
                <a:off x="6086443" y="2729567"/>
                <a:ext cx="33157" cy="33077"/>
              </a:xfrm>
              <a:custGeom>
                <a:rect b="b" l="l" r="r" t="t"/>
                <a:pathLst>
                  <a:path extrusionOk="0" h="33077" w="33157">
                    <a:moveTo>
                      <a:pt x="27040" y="3665"/>
                    </a:moveTo>
                    <a:cubicBezTo>
                      <a:pt x="34166" y="9461"/>
                      <a:pt x="35211" y="19817"/>
                      <a:pt x="29415" y="26943"/>
                    </a:cubicBezTo>
                    <a:cubicBezTo>
                      <a:pt x="23619" y="34069"/>
                      <a:pt x="13262" y="35114"/>
                      <a:pt x="6136" y="29413"/>
                    </a:cubicBezTo>
                    <a:cubicBezTo>
                      <a:pt x="-991" y="23617"/>
                      <a:pt x="-2036" y="13261"/>
                      <a:pt x="3665" y="6135"/>
                    </a:cubicBezTo>
                    <a:cubicBezTo>
                      <a:pt x="9461" y="-991"/>
                      <a:pt x="19913" y="-2036"/>
                      <a:pt x="26945" y="36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50"/>
              <p:cNvSpPr/>
              <p:nvPr/>
            </p:nvSpPr>
            <p:spPr>
              <a:xfrm>
                <a:off x="5801538" y="2582544"/>
                <a:ext cx="493524" cy="75628"/>
              </a:xfrm>
              <a:custGeom>
                <a:rect b="b" l="l" r="r" t="t"/>
                <a:pathLst>
                  <a:path extrusionOk="0" h="75628" w="493524">
                    <a:moveTo>
                      <a:pt x="0" y="0"/>
                    </a:moveTo>
                    <a:lnTo>
                      <a:pt x="493525" y="7562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50"/>
              <p:cNvSpPr/>
              <p:nvPr/>
            </p:nvSpPr>
            <p:spPr>
              <a:xfrm>
                <a:off x="6278620" y="2641627"/>
                <a:ext cx="33074" cy="33082"/>
              </a:xfrm>
              <a:custGeom>
                <a:rect b="b" l="l" r="r" t="t"/>
                <a:pathLst>
                  <a:path extrusionOk="0" h="33082" w="33074">
                    <a:moveTo>
                      <a:pt x="22143" y="32128"/>
                    </a:moveTo>
                    <a:cubicBezTo>
                      <a:pt x="30695" y="28993"/>
                      <a:pt x="35161" y="19492"/>
                      <a:pt x="32120" y="10941"/>
                    </a:cubicBezTo>
                    <a:cubicBezTo>
                      <a:pt x="28985" y="2295"/>
                      <a:pt x="19483" y="-2076"/>
                      <a:pt x="10931" y="964"/>
                    </a:cubicBezTo>
                    <a:cubicBezTo>
                      <a:pt x="2380" y="4100"/>
                      <a:pt x="-2086" y="13601"/>
                      <a:pt x="954" y="22152"/>
                    </a:cubicBezTo>
                    <a:cubicBezTo>
                      <a:pt x="4090" y="30703"/>
                      <a:pt x="13592" y="35169"/>
                      <a:pt x="22143" y="32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50"/>
              <p:cNvSpPr/>
              <p:nvPr/>
            </p:nvSpPr>
            <p:spPr>
              <a:xfrm>
                <a:off x="5801538" y="2522307"/>
                <a:ext cx="310329" cy="60237"/>
              </a:xfrm>
              <a:custGeom>
                <a:rect b="b" l="l" r="r" t="t"/>
                <a:pathLst>
                  <a:path extrusionOk="0" h="60237" w="310329">
                    <a:moveTo>
                      <a:pt x="0" y="60237"/>
                    </a:moveTo>
                    <a:lnTo>
                      <a:pt x="31033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50"/>
              <p:cNvSpPr/>
              <p:nvPr/>
            </p:nvSpPr>
            <p:spPr>
              <a:xfrm>
                <a:off x="6095279" y="2505815"/>
                <a:ext cx="33082" cy="33181"/>
              </a:xfrm>
              <a:custGeom>
                <a:rect b="b" l="l" r="r" t="t"/>
                <a:pathLst>
                  <a:path extrusionOk="0" h="33181" w="33082">
                    <a:moveTo>
                      <a:pt x="11647" y="720"/>
                    </a:moveTo>
                    <a:cubicBezTo>
                      <a:pt x="20389" y="-1940"/>
                      <a:pt x="29606" y="3000"/>
                      <a:pt x="32361" y="11741"/>
                    </a:cubicBezTo>
                    <a:cubicBezTo>
                      <a:pt x="35022" y="20483"/>
                      <a:pt x="30081" y="29794"/>
                      <a:pt x="21434" y="32454"/>
                    </a:cubicBezTo>
                    <a:cubicBezTo>
                      <a:pt x="12692" y="35114"/>
                      <a:pt x="3476" y="30269"/>
                      <a:pt x="720" y="21433"/>
                    </a:cubicBezTo>
                    <a:cubicBezTo>
                      <a:pt x="-1940" y="12692"/>
                      <a:pt x="3001" y="3380"/>
                      <a:pt x="11742" y="7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50"/>
              <p:cNvSpPr/>
              <p:nvPr/>
            </p:nvSpPr>
            <p:spPr>
              <a:xfrm>
                <a:off x="5801538" y="2334755"/>
                <a:ext cx="351757" cy="247789"/>
              </a:xfrm>
              <a:custGeom>
                <a:rect b="b" l="l" r="r" t="t"/>
                <a:pathLst>
                  <a:path extrusionOk="0" h="247789" w="351757">
                    <a:moveTo>
                      <a:pt x="0" y="247789"/>
                    </a:moveTo>
                    <a:lnTo>
                      <a:pt x="351758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50"/>
              <p:cNvSpPr/>
              <p:nvPr/>
            </p:nvSpPr>
            <p:spPr>
              <a:xfrm>
                <a:off x="6136778" y="2318143"/>
                <a:ext cx="33129" cy="33127"/>
              </a:xfrm>
              <a:custGeom>
                <a:rect b="b" l="l" r="r" t="t"/>
                <a:pathLst>
                  <a:path extrusionOk="0" h="33127" w="33129">
                    <a:moveTo>
                      <a:pt x="27539" y="28963"/>
                    </a:moveTo>
                    <a:cubicBezTo>
                      <a:pt x="34381" y="22882"/>
                      <a:pt x="35046" y="12431"/>
                      <a:pt x="28965" y="5590"/>
                    </a:cubicBezTo>
                    <a:cubicBezTo>
                      <a:pt x="22884" y="-1251"/>
                      <a:pt x="12432" y="-1916"/>
                      <a:pt x="5590" y="4165"/>
                    </a:cubicBezTo>
                    <a:cubicBezTo>
                      <a:pt x="-1251" y="10245"/>
                      <a:pt x="-1916" y="20697"/>
                      <a:pt x="4165" y="27537"/>
                    </a:cubicBezTo>
                    <a:cubicBezTo>
                      <a:pt x="10246" y="34378"/>
                      <a:pt x="20698" y="35043"/>
                      <a:pt x="27539" y="289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50"/>
              <p:cNvSpPr/>
              <p:nvPr/>
            </p:nvSpPr>
            <p:spPr>
              <a:xfrm>
                <a:off x="5801538" y="2318223"/>
                <a:ext cx="185380" cy="264321"/>
              </a:xfrm>
              <a:custGeom>
                <a:rect b="b" l="l" r="r" t="t"/>
                <a:pathLst>
                  <a:path extrusionOk="0" h="264321" w="185380">
                    <a:moveTo>
                      <a:pt x="0" y="264321"/>
                    </a:moveTo>
                    <a:lnTo>
                      <a:pt x="185381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50"/>
              <p:cNvSpPr/>
              <p:nvPr/>
            </p:nvSpPr>
            <p:spPr>
              <a:xfrm>
                <a:off x="5970434" y="2301644"/>
                <a:ext cx="33064" cy="33062"/>
              </a:xfrm>
              <a:custGeom>
                <a:rect b="b" l="l" r="r" t="t"/>
                <a:pathLst>
                  <a:path extrusionOk="0" h="33062" w="33064">
                    <a:moveTo>
                      <a:pt x="3277" y="6602"/>
                    </a:moveTo>
                    <a:cubicBezTo>
                      <a:pt x="8788" y="-713"/>
                      <a:pt x="19145" y="-2139"/>
                      <a:pt x="26462" y="3277"/>
                    </a:cubicBezTo>
                    <a:cubicBezTo>
                      <a:pt x="33778" y="8788"/>
                      <a:pt x="35203" y="19144"/>
                      <a:pt x="29787" y="26460"/>
                    </a:cubicBezTo>
                    <a:cubicBezTo>
                      <a:pt x="24276" y="33776"/>
                      <a:pt x="13919" y="35201"/>
                      <a:pt x="6603" y="29785"/>
                    </a:cubicBezTo>
                    <a:cubicBezTo>
                      <a:pt x="-713" y="24275"/>
                      <a:pt x="-2139" y="13918"/>
                      <a:pt x="3277" y="66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50"/>
              <p:cNvSpPr/>
              <p:nvPr/>
            </p:nvSpPr>
            <p:spPr>
              <a:xfrm>
                <a:off x="5751273" y="2429006"/>
                <a:ext cx="50264" cy="153538"/>
              </a:xfrm>
              <a:custGeom>
                <a:rect b="b" l="l" r="r" t="t"/>
                <a:pathLst>
                  <a:path extrusionOk="0" h="153538" w="50264">
                    <a:moveTo>
                      <a:pt x="50265" y="153538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50"/>
              <p:cNvSpPr/>
              <p:nvPr/>
            </p:nvSpPr>
            <p:spPr>
              <a:xfrm>
                <a:off x="5734608" y="2412437"/>
                <a:ext cx="33140" cy="33137"/>
              </a:xfrm>
              <a:custGeom>
                <a:rect b="b" l="l" r="r" t="t"/>
                <a:pathLst>
                  <a:path extrusionOk="0" h="33137" w="33140">
                    <a:moveTo>
                      <a:pt x="31393" y="9158"/>
                    </a:moveTo>
                    <a:cubicBezTo>
                      <a:pt x="27307" y="987"/>
                      <a:pt x="17330" y="-2338"/>
                      <a:pt x="9159" y="1747"/>
                    </a:cubicBezTo>
                    <a:cubicBezTo>
                      <a:pt x="987" y="5833"/>
                      <a:pt x="-2338" y="15809"/>
                      <a:pt x="1747" y="23980"/>
                    </a:cubicBezTo>
                    <a:cubicBezTo>
                      <a:pt x="5833" y="32151"/>
                      <a:pt x="15810" y="35476"/>
                      <a:pt x="23982" y="31391"/>
                    </a:cubicBezTo>
                    <a:cubicBezTo>
                      <a:pt x="32153" y="27305"/>
                      <a:pt x="35479" y="17329"/>
                      <a:pt x="31393" y="91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50"/>
              <p:cNvSpPr/>
              <p:nvPr/>
            </p:nvSpPr>
            <p:spPr>
              <a:xfrm>
                <a:off x="5645898" y="2364873"/>
                <a:ext cx="155639" cy="217670"/>
              </a:xfrm>
              <a:custGeom>
                <a:rect b="b" l="l" r="r" t="t"/>
                <a:pathLst>
                  <a:path extrusionOk="0" h="217670" w="155639">
                    <a:moveTo>
                      <a:pt x="155640" y="217671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50"/>
              <p:cNvSpPr/>
              <p:nvPr/>
            </p:nvSpPr>
            <p:spPr>
              <a:xfrm>
                <a:off x="5629348" y="2348230"/>
                <a:ext cx="33194" cy="33191"/>
              </a:xfrm>
              <a:custGeom>
                <a:rect b="b" l="l" r="r" t="t"/>
                <a:pathLst>
                  <a:path extrusionOk="0" h="33191" w="33194">
                    <a:moveTo>
                      <a:pt x="1347" y="23104"/>
                    </a:moveTo>
                    <a:cubicBezTo>
                      <a:pt x="-2264" y="14743"/>
                      <a:pt x="1632" y="4957"/>
                      <a:pt x="10088" y="1347"/>
                    </a:cubicBezTo>
                    <a:cubicBezTo>
                      <a:pt x="18545" y="-2264"/>
                      <a:pt x="28237" y="1632"/>
                      <a:pt x="31848" y="10088"/>
                    </a:cubicBezTo>
                    <a:cubicBezTo>
                      <a:pt x="35458" y="18449"/>
                      <a:pt x="31563" y="28235"/>
                      <a:pt x="23106" y="31845"/>
                    </a:cubicBezTo>
                    <a:cubicBezTo>
                      <a:pt x="14649" y="35456"/>
                      <a:pt x="4958" y="31560"/>
                      <a:pt x="1347" y="231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50"/>
              <p:cNvSpPr/>
              <p:nvPr/>
            </p:nvSpPr>
            <p:spPr>
              <a:xfrm>
                <a:off x="5484937" y="2281263"/>
                <a:ext cx="316600" cy="301280"/>
              </a:xfrm>
              <a:custGeom>
                <a:rect b="b" l="l" r="r" t="t"/>
                <a:pathLst>
                  <a:path extrusionOk="0" h="301280" w="316600">
                    <a:moveTo>
                      <a:pt x="316601" y="301281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50"/>
              <p:cNvSpPr/>
              <p:nvPr/>
            </p:nvSpPr>
            <p:spPr>
              <a:xfrm>
                <a:off x="5468369" y="2264696"/>
                <a:ext cx="33136" cy="33133"/>
              </a:xfrm>
              <a:custGeom>
                <a:rect b="b" l="l" r="r" t="t"/>
                <a:pathLst>
                  <a:path extrusionOk="0" h="33133" w="33136">
                    <a:moveTo>
                      <a:pt x="24360" y="1935"/>
                    </a:moveTo>
                    <a:cubicBezTo>
                      <a:pt x="16283" y="-2340"/>
                      <a:pt x="6211" y="700"/>
                      <a:pt x="1935" y="8776"/>
                    </a:cubicBezTo>
                    <a:cubicBezTo>
                      <a:pt x="-2341" y="16852"/>
                      <a:pt x="700" y="26828"/>
                      <a:pt x="8777" y="31199"/>
                    </a:cubicBezTo>
                    <a:cubicBezTo>
                      <a:pt x="16853" y="35474"/>
                      <a:pt x="26830" y="32434"/>
                      <a:pt x="31201" y="24358"/>
                    </a:cubicBezTo>
                    <a:cubicBezTo>
                      <a:pt x="35477" y="16282"/>
                      <a:pt x="32436" y="6306"/>
                      <a:pt x="24360" y="19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50"/>
              <p:cNvSpPr/>
              <p:nvPr/>
            </p:nvSpPr>
            <p:spPr>
              <a:xfrm>
                <a:off x="5451776" y="2462165"/>
                <a:ext cx="349762" cy="120379"/>
              </a:xfrm>
              <a:custGeom>
                <a:rect b="b" l="l" r="r" t="t"/>
                <a:pathLst>
                  <a:path extrusionOk="0" h="120379" w="349762">
                    <a:moveTo>
                      <a:pt x="349762" y="12037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50"/>
              <p:cNvSpPr/>
              <p:nvPr/>
            </p:nvSpPr>
            <p:spPr>
              <a:xfrm>
                <a:off x="5435266" y="2445562"/>
                <a:ext cx="33079" cy="33077"/>
              </a:xfrm>
              <a:custGeom>
                <a:rect b="b" l="l" r="r" t="t"/>
                <a:pathLst>
                  <a:path extrusionOk="0" h="33077" w="33079">
                    <a:moveTo>
                      <a:pt x="9193" y="31425"/>
                    </a:moveTo>
                    <a:cubicBezTo>
                      <a:pt x="1021" y="27339"/>
                      <a:pt x="-2304" y="17458"/>
                      <a:pt x="1687" y="9192"/>
                    </a:cubicBezTo>
                    <a:cubicBezTo>
                      <a:pt x="5772" y="1021"/>
                      <a:pt x="15654" y="-2304"/>
                      <a:pt x="23921" y="1686"/>
                    </a:cubicBezTo>
                    <a:cubicBezTo>
                      <a:pt x="32092" y="5772"/>
                      <a:pt x="35418" y="15653"/>
                      <a:pt x="31332" y="23919"/>
                    </a:cubicBezTo>
                    <a:cubicBezTo>
                      <a:pt x="27246" y="32090"/>
                      <a:pt x="17365" y="35415"/>
                      <a:pt x="9098" y="313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6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51"/>
          <p:cNvSpPr txBox="1"/>
          <p:nvPr>
            <p:ph type="title"/>
          </p:nvPr>
        </p:nvSpPr>
        <p:spPr>
          <a:xfrm>
            <a:off x="722400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002" name="Google Shape;1002;p51"/>
          <p:cNvGrpSpPr/>
          <p:nvPr/>
        </p:nvGrpSpPr>
        <p:grpSpPr>
          <a:xfrm>
            <a:off x="5777960" y="94513"/>
            <a:ext cx="2095205" cy="350537"/>
            <a:chOff x="1550610" y="4704238"/>
            <a:chExt cx="2095205" cy="350537"/>
          </a:xfrm>
        </p:grpSpPr>
        <p:grpSp>
          <p:nvGrpSpPr>
            <p:cNvPr id="1003" name="Google Shape;1003;p51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1004" name="Google Shape;1004;p51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1005" name="Google Shape;1005;p51"/>
              <p:cNvCxnSpPr>
                <a:stCxn id="1004" idx="6"/>
                <a:endCxn id="1006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06" name="Google Shape;1006;p51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1007" name="Google Shape;1007;p51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1008" name="Google Shape;1008;p51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1009" name="Google Shape;1009;p51"/>
              <p:cNvCxnSpPr>
                <a:stCxn id="1008" idx="6"/>
                <a:endCxn id="1010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10" name="Google Shape;1010;p51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  <p:grpSp>
        <p:nvGrpSpPr>
          <p:cNvPr id="1011" name="Google Shape;1011;p51"/>
          <p:cNvGrpSpPr/>
          <p:nvPr/>
        </p:nvGrpSpPr>
        <p:grpSpPr>
          <a:xfrm>
            <a:off x="3" y="4"/>
            <a:ext cx="8886288" cy="4936602"/>
            <a:chOff x="3" y="4"/>
            <a:chExt cx="8886288" cy="4936602"/>
          </a:xfrm>
        </p:grpSpPr>
        <p:grpSp>
          <p:nvGrpSpPr>
            <p:cNvPr id="1012" name="Google Shape;1012;p51"/>
            <p:cNvGrpSpPr/>
            <p:nvPr/>
          </p:nvGrpSpPr>
          <p:grpSpPr>
            <a:xfrm>
              <a:off x="8621856" y="4271389"/>
              <a:ext cx="264435" cy="665217"/>
              <a:chOff x="8625081" y="258014"/>
              <a:chExt cx="264435" cy="665217"/>
            </a:xfrm>
          </p:grpSpPr>
          <p:sp>
            <p:nvSpPr>
              <p:cNvPr id="1013" name="Google Shape;1013;p51"/>
              <p:cNvSpPr/>
              <p:nvPr/>
            </p:nvSpPr>
            <p:spPr>
              <a:xfrm>
                <a:off x="8625081" y="258014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51"/>
              <p:cNvSpPr/>
              <p:nvPr/>
            </p:nvSpPr>
            <p:spPr>
              <a:xfrm>
                <a:off x="8625081" y="658815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5" name="Google Shape;1015;p51"/>
            <p:cNvGrpSpPr/>
            <p:nvPr/>
          </p:nvGrpSpPr>
          <p:grpSpPr>
            <a:xfrm rot="10800000">
              <a:off x="3" y="4"/>
              <a:ext cx="436703" cy="923225"/>
              <a:chOff x="4794250" y="3765054"/>
              <a:chExt cx="436703" cy="923225"/>
            </a:xfrm>
          </p:grpSpPr>
          <p:sp>
            <p:nvSpPr>
              <p:cNvPr id="1016" name="Google Shape;1016;p51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51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51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51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51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rect b="b" l="l" r="r" t="t"/>
                <a:pathLst>
                  <a:path extrusionOk="0" h="426505" w="424636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51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rect b="b" l="l" r="r" t="t"/>
                <a:pathLst>
                  <a:path extrusionOk="0" h="302325" w="301017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51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rect b="b" l="l" r="r" t="t"/>
                <a:pathLst>
                  <a:path extrusionOk="0" h="178146" w="177399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2"/>
          <p:cNvSpPr txBox="1"/>
          <p:nvPr>
            <p:ph type="title"/>
          </p:nvPr>
        </p:nvSpPr>
        <p:spPr>
          <a:xfrm>
            <a:off x="722375" y="539500"/>
            <a:ext cx="378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5" name="Google Shape;1025;p52"/>
          <p:cNvSpPr txBox="1"/>
          <p:nvPr>
            <p:ph idx="1" type="subTitle"/>
          </p:nvPr>
        </p:nvSpPr>
        <p:spPr>
          <a:xfrm>
            <a:off x="722375" y="1062250"/>
            <a:ext cx="37812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26" name="Google Shape;1026;p52"/>
          <p:cNvSpPr/>
          <p:nvPr>
            <p:ph idx="2" type="pic"/>
          </p:nvPr>
        </p:nvSpPr>
        <p:spPr>
          <a:xfrm>
            <a:off x="5036700" y="231700"/>
            <a:ext cx="3849600" cy="4680000"/>
          </a:xfrm>
          <a:prstGeom prst="roundRect">
            <a:avLst>
              <a:gd fmla="val 5084" name="adj"/>
            </a:avLst>
          </a:prstGeom>
          <a:noFill/>
          <a:ln>
            <a:noFill/>
          </a:ln>
        </p:spPr>
      </p:sp>
      <p:sp>
        <p:nvSpPr>
          <p:cNvPr id="1027" name="Google Shape;1027;p52"/>
          <p:cNvSpPr/>
          <p:nvPr>
            <p:ph idx="3" type="pic"/>
          </p:nvPr>
        </p:nvSpPr>
        <p:spPr>
          <a:xfrm>
            <a:off x="237400" y="1843875"/>
            <a:ext cx="4574400" cy="3067800"/>
          </a:xfrm>
          <a:prstGeom prst="roundRect">
            <a:avLst>
              <a:gd fmla="val 5084" name="adj"/>
            </a:avLst>
          </a:prstGeom>
          <a:noFill/>
          <a:ln>
            <a:noFill/>
          </a:ln>
        </p:spPr>
      </p:sp>
      <p:grpSp>
        <p:nvGrpSpPr>
          <p:cNvPr id="1028" name="Google Shape;1028;p52"/>
          <p:cNvGrpSpPr/>
          <p:nvPr/>
        </p:nvGrpSpPr>
        <p:grpSpPr>
          <a:xfrm>
            <a:off x="237406" y="231689"/>
            <a:ext cx="264435" cy="665217"/>
            <a:chOff x="8625081" y="258014"/>
            <a:chExt cx="264435" cy="665217"/>
          </a:xfrm>
        </p:grpSpPr>
        <p:sp>
          <p:nvSpPr>
            <p:cNvPr id="1029" name="Google Shape;1029;p52"/>
            <p:cNvSpPr/>
            <p:nvPr/>
          </p:nvSpPr>
          <p:spPr>
            <a:xfrm>
              <a:off x="8625081" y="258014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52"/>
            <p:cNvSpPr/>
            <p:nvPr/>
          </p:nvSpPr>
          <p:spPr>
            <a:xfrm>
              <a:off x="8625081" y="658815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1" name="Google Shape;1031;p52"/>
          <p:cNvGrpSpPr/>
          <p:nvPr/>
        </p:nvGrpSpPr>
        <p:grpSpPr>
          <a:xfrm>
            <a:off x="2116735" y="94513"/>
            <a:ext cx="2095205" cy="350537"/>
            <a:chOff x="1550610" y="4704238"/>
            <a:chExt cx="2095205" cy="350537"/>
          </a:xfrm>
        </p:grpSpPr>
        <p:grpSp>
          <p:nvGrpSpPr>
            <p:cNvPr id="1032" name="Google Shape;1032;p52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1033" name="Google Shape;1033;p52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1034" name="Google Shape;1034;p52"/>
              <p:cNvCxnSpPr>
                <a:stCxn id="1033" idx="6"/>
                <a:endCxn id="1035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35" name="Google Shape;1035;p52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1036" name="Google Shape;1036;p52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1037" name="Google Shape;1037;p52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1038" name="Google Shape;1038;p52"/>
              <p:cNvCxnSpPr>
                <a:stCxn id="1037" idx="6"/>
                <a:endCxn id="1039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39" name="Google Shape;1039;p52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" name="Google Shape;24;p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53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2" name="Google Shape;1042;p53"/>
          <p:cNvSpPr txBox="1"/>
          <p:nvPr>
            <p:ph idx="1" type="body"/>
          </p:nvPr>
        </p:nvSpPr>
        <p:spPr>
          <a:xfrm>
            <a:off x="722375" y="1187600"/>
            <a:ext cx="3809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43" name="Google Shape;1043;p53"/>
          <p:cNvSpPr txBox="1"/>
          <p:nvPr>
            <p:ph idx="2" type="body"/>
          </p:nvPr>
        </p:nvSpPr>
        <p:spPr>
          <a:xfrm>
            <a:off x="4612175" y="1187600"/>
            <a:ext cx="3809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1044" name="Google Shape;1044;p53"/>
          <p:cNvGrpSpPr/>
          <p:nvPr/>
        </p:nvGrpSpPr>
        <p:grpSpPr>
          <a:xfrm>
            <a:off x="11" y="342889"/>
            <a:ext cx="8886280" cy="4800615"/>
            <a:chOff x="11" y="342889"/>
            <a:chExt cx="8886280" cy="4800615"/>
          </a:xfrm>
        </p:grpSpPr>
        <p:grpSp>
          <p:nvGrpSpPr>
            <p:cNvPr id="1045" name="Google Shape;1045;p53"/>
            <p:cNvGrpSpPr/>
            <p:nvPr/>
          </p:nvGrpSpPr>
          <p:grpSpPr>
            <a:xfrm>
              <a:off x="8621856" y="342889"/>
              <a:ext cx="264435" cy="665217"/>
              <a:chOff x="8625081" y="258014"/>
              <a:chExt cx="264435" cy="665217"/>
            </a:xfrm>
          </p:grpSpPr>
          <p:sp>
            <p:nvSpPr>
              <p:cNvPr id="1046" name="Google Shape;1046;p53"/>
              <p:cNvSpPr/>
              <p:nvPr/>
            </p:nvSpPr>
            <p:spPr>
              <a:xfrm>
                <a:off x="8625081" y="258014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53"/>
              <p:cNvSpPr/>
              <p:nvPr/>
            </p:nvSpPr>
            <p:spPr>
              <a:xfrm>
                <a:off x="8625081" y="658815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8" name="Google Shape;1048;p53"/>
            <p:cNvGrpSpPr/>
            <p:nvPr/>
          </p:nvGrpSpPr>
          <p:grpSpPr>
            <a:xfrm flipH="1">
              <a:off x="11" y="4220279"/>
              <a:ext cx="436703" cy="923225"/>
              <a:chOff x="4794250" y="3765054"/>
              <a:chExt cx="436703" cy="923225"/>
            </a:xfrm>
          </p:grpSpPr>
          <p:sp>
            <p:nvSpPr>
              <p:cNvPr id="1049" name="Google Shape;1049;p53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53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53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53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53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rect b="b" l="l" r="r" t="t"/>
                <a:pathLst>
                  <a:path extrusionOk="0" h="426505" w="424636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53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rect b="b" l="l" r="r" t="t"/>
                <a:pathLst>
                  <a:path extrusionOk="0" h="302325" w="301017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53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rect b="b" l="l" r="r" t="t"/>
                <a:pathLst>
                  <a:path extrusionOk="0" h="178146" w="177399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4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8" name="Google Shape;1058;p54"/>
          <p:cNvSpPr txBox="1"/>
          <p:nvPr>
            <p:ph idx="1" type="subTitle"/>
          </p:nvPr>
        </p:nvSpPr>
        <p:spPr>
          <a:xfrm>
            <a:off x="722325" y="2776546"/>
            <a:ext cx="2307000" cy="12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9" name="Google Shape;1059;p54"/>
          <p:cNvSpPr txBox="1"/>
          <p:nvPr>
            <p:ph idx="2" type="subTitle"/>
          </p:nvPr>
        </p:nvSpPr>
        <p:spPr>
          <a:xfrm>
            <a:off x="3418501" y="2776546"/>
            <a:ext cx="2307000" cy="12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0" name="Google Shape;1060;p54"/>
          <p:cNvSpPr txBox="1"/>
          <p:nvPr>
            <p:ph idx="3" type="subTitle"/>
          </p:nvPr>
        </p:nvSpPr>
        <p:spPr>
          <a:xfrm>
            <a:off x="6114675" y="2776546"/>
            <a:ext cx="2307000" cy="12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1" name="Google Shape;1061;p54"/>
          <p:cNvSpPr txBox="1"/>
          <p:nvPr>
            <p:ph idx="4" type="subTitle"/>
          </p:nvPr>
        </p:nvSpPr>
        <p:spPr>
          <a:xfrm>
            <a:off x="722325" y="2505650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1062" name="Google Shape;1062;p54"/>
          <p:cNvSpPr txBox="1"/>
          <p:nvPr>
            <p:ph idx="5" type="subTitle"/>
          </p:nvPr>
        </p:nvSpPr>
        <p:spPr>
          <a:xfrm>
            <a:off x="3418499" y="2505650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1063" name="Google Shape;1063;p54"/>
          <p:cNvSpPr txBox="1"/>
          <p:nvPr>
            <p:ph idx="6" type="subTitle"/>
          </p:nvPr>
        </p:nvSpPr>
        <p:spPr>
          <a:xfrm>
            <a:off x="6114671" y="2505650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grpSp>
        <p:nvGrpSpPr>
          <p:cNvPr id="1064" name="Google Shape;1064;p54"/>
          <p:cNvGrpSpPr/>
          <p:nvPr/>
        </p:nvGrpSpPr>
        <p:grpSpPr>
          <a:xfrm>
            <a:off x="6463310" y="94513"/>
            <a:ext cx="2095205" cy="350537"/>
            <a:chOff x="1550610" y="4704238"/>
            <a:chExt cx="2095205" cy="350537"/>
          </a:xfrm>
        </p:grpSpPr>
        <p:grpSp>
          <p:nvGrpSpPr>
            <p:cNvPr id="1065" name="Google Shape;1065;p54"/>
            <p:cNvGrpSpPr/>
            <p:nvPr/>
          </p:nvGrpSpPr>
          <p:grpSpPr>
            <a:xfrm>
              <a:off x="1550610" y="4929675"/>
              <a:ext cx="1502130" cy="125100"/>
              <a:chOff x="1550610" y="4929675"/>
              <a:chExt cx="1502130" cy="125100"/>
            </a:xfrm>
          </p:grpSpPr>
          <p:sp>
            <p:nvSpPr>
              <p:cNvPr id="1066" name="Google Shape;1066;p54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1067" name="Google Shape;1067;p54"/>
              <p:cNvCxnSpPr>
                <a:stCxn id="1066" idx="6"/>
                <a:endCxn id="1068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68" name="Google Shape;1068;p54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1069" name="Google Shape;1069;p54"/>
            <p:cNvGrpSpPr/>
            <p:nvPr/>
          </p:nvGrpSpPr>
          <p:grpSpPr>
            <a:xfrm>
              <a:off x="2143685" y="4704238"/>
              <a:ext cx="1502130" cy="125100"/>
              <a:chOff x="1550610" y="4929675"/>
              <a:chExt cx="1502130" cy="125100"/>
            </a:xfrm>
          </p:grpSpPr>
          <p:sp>
            <p:nvSpPr>
              <p:cNvPr id="1070" name="Google Shape;1070;p54"/>
              <p:cNvSpPr/>
              <p:nvPr/>
            </p:nvSpPr>
            <p:spPr>
              <a:xfrm>
                <a:off x="155061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cxnSp>
            <p:nvCxnSpPr>
              <p:cNvPr id="1071" name="Google Shape;1071;p54"/>
              <p:cNvCxnSpPr>
                <a:stCxn id="1070" idx="6"/>
                <a:endCxn id="1072" idx="2"/>
              </p:cNvCxnSpPr>
              <p:nvPr/>
            </p:nvCxnSpPr>
            <p:spPr>
              <a:xfrm>
                <a:off x="1675710" y="4992225"/>
                <a:ext cx="1251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72" name="Google Shape;1072;p54"/>
              <p:cNvSpPr/>
              <p:nvPr/>
            </p:nvSpPr>
            <p:spPr>
              <a:xfrm>
                <a:off x="2927640" y="4929675"/>
                <a:ext cx="125100" cy="125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  <p:grpSp>
        <p:nvGrpSpPr>
          <p:cNvPr id="1073" name="Google Shape;1073;p54"/>
          <p:cNvGrpSpPr/>
          <p:nvPr/>
        </p:nvGrpSpPr>
        <p:grpSpPr>
          <a:xfrm>
            <a:off x="1419575" y="4847875"/>
            <a:ext cx="469100" cy="125100"/>
            <a:chOff x="4540000" y="294675"/>
            <a:chExt cx="469100" cy="125100"/>
          </a:xfrm>
        </p:grpSpPr>
        <p:sp>
          <p:nvSpPr>
            <p:cNvPr id="1074" name="Google Shape;1074;p54"/>
            <p:cNvSpPr/>
            <p:nvPr/>
          </p:nvSpPr>
          <p:spPr>
            <a:xfrm rot="-5400000">
              <a:off x="45316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075" name="Google Shape;1075;p54"/>
            <p:cNvSpPr/>
            <p:nvPr/>
          </p:nvSpPr>
          <p:spPr>
            <a:xfrm rot="-5400000">
              <a:off x="47120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  <p:sp>
          <p:nvSpPr>
            <p:cNvPr id="1076" name="Google Shape;1076;p54"/>
            <p:cNvSpPr/>
            <p:nvPr/>
          </p:nvSpPr>
          <p:spPr>
            <a:xfrm rot="-5400000">
              <a:off x="4892400" y="303075"/>
              <a:ext cx="125100" cy="1083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2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55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9" name="Google Shape;1079;p55"/>
          <p:cNvSpPr txBox="1"/>
          <p:nvPr>
            <p:ph idx="1" type="subTitle"/>
          </p:nvPr>
        </p:nvSpPr>
        <p:spPr>
          <a:xfrm>
            <a:off x="3295500" y="1311700"/>
            <a:ext cx="36783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80" name="Google Shape;1080;p55"/>
          <p:cNvSpPr txBox="1"/>
          <p:nvPr>
            <p:ph idx="2" type="subTitle"/>
          </p:nvPr>
        </p:nvSpPr>
        <p:spPr>
          <a:xfrm>
            <a:off x="3295500" y="3643386"/>
            <a:ext cx="36783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81" name="Google Shape;1081;p55"/>
          <p:cNvSpPr txBox="1"/>
          <p:nvPr>
            <p:ph idx="3" type="subTitle"/>
          </p:nvPr>
        </p:nvSpPr>
        <p:spPr>
          <a:xfrm>
            <a:off x="3295500" y="2477498"/>
            <a:ext cx="36783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82" name="Google Shape;1082;p55"/>
          <p:cNvSpPr txBox="1"/>
          <p:nvPr>
            <p:ph idx="4" type="subTitle"/>
          </p:nvPr>
        </p:nvSpPr>
        <p:spPr>
          <a:xfrm>
            <a:off x="3295500" y="1711000"/>
            <a:ext cx="3678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083" name="Google Shape;1083;p55"/>
          <p:cNvSpPr txBox="1"/>
          <p:nvPr>
            <p:ph idx="5" type="subTitle"/>
          </p:nvPr>
        </p:nvSpPr>
        <p:spPr>
          <a:xfrm>
            <a:off x="3295507" y="4042800"/>
            <a:ext cx="3678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084" name="Google Shape;1084;p55"/>
          <p:cNvSpPr txBox="1"/>
          <p:nvPr>
            <p:ph idx="6" type="subTitle"/>
          </p:nvPr>
        </p:nvSpPr>
        <p:spPr>
          <a:xfrm>
            <a:off x="3295503" y="2876912"/>
            <a:ext cx="36783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grpSp>
        <p:nvGrpSpPr>
          <p:cNvPr id="1085" name="Google Shape;1085;p55"/>
          <p:cNvGrpSpPr/>
          <p:nvPr/>
        </p:nvGrpSpPr>
        <p:grpSpPr>
          <a:xfrm rot="-5400000">
            <a:off x="8329631" y="-92436"/>
            <a:ext cx="264435" cy="665217"/>
            <a:chOff x="8625081" y="258014"/>
            <a:chExt cx="264435" cy="665217"/>
          </a:xfrm>
        </p:grpSpPr>
        <p:sp>
          <p:nvSpPr>
            <p:cNvPr id="1086" name="Google Shape;1086;p55"/>
            <p:cNvSpPr/>
            <p:nvPr/>
          </p:nvSpPr>
          <p:spPr>
            <a:xfrm>
              <a:off x="8625081" y="258014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55"/>
            <p:cNvSpPr/>
            <p:nvPr/>
          </p:nvSpPr>
          <p:spPr>
            <a:xfrm>
              <a:off x="8625081" y="658815"/>
              <a:ext cx="264435" cy="264416"/>
            </a:xfrm>
            <a:custGeom>
              <a:rect b="b" l="l" r="r" t="t"/>
              <a:pathLst>
                <a:path extrusionOk="0" h="264416" w="264435">
                  <a:moveTo>
                    <a:pt x="132265" y="0"/>
                  </a:moveTo>
                  <a:lnTo>
                    <a:pt x="138442" y="69928"/>
                  </a:lnTo>
                  <a:cubicBezTo>
                    <a:pt x="141102" y="99762"/>
                    <a:pt x="164762" y="123515"/>
                    <a:pt x="194597" y="126080"/>
                  </a:cubicBezTo>
                  <a:lnTo>
                    <a:pt x="264436" y="132256"/>
                  </a:lnTo>
                  <a:lnTo>
                    <a:pt x="194597" y="138432"/>
                  </a:lnTo>
                  <a:cubicBezTo>
                    <a:pt x="164762" y="141092"/>
                    <a:pt x="141007" y="164750"/>
                    <a:pt x="138442" y="194583"/>
                  </a:cubicBezTo>
                  <a:lnTo>
                    <a:pt x="132265" y="264416"/>
                  </a:lnTo>
                  <a:lnTo>
                    <a:pt x="126089" y="194583"/>
                  </a:lnTo>
                  <a:cubicBezTo>
                    <a:pt x="123429" y="164750"/>
                    <a:pt x="99769" y="140997"/>
                    <a:pt x="69933" y="138432"/>
                  </a:cubicBezTo>
                  <a:lnTo>
                    <a:pt x="0" y="132256"/>
                  </a:lnTo>
                  <a:lnTo>
                    <a:pt x="69933" y="126080"/>
                  </a:lnTo>
                  <a:cubicBezTo>
                    <a:pt x="99769" y="123420"/>
                    <a:pt x="123429" y="99762"/>
                    <a:pt x="126089" y="69928"/>
                  </a:cubicBezTo>
                  <a:lnTo>
                    <a:pt x="132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8" name="Google Shape;1088;p55"/>
          <p:cNvGrpSpPr/>
          <p:nvPr/>
        </p:nvGrpSpPr>
        <p:grpSpPr>
          <a:xfrm>
            <a:off x="-356736" y="3183072"/>
            <a:ext cx="9101226" cy="1902615"/>
            <a:chOff x="-356736" y="3183072"/>
            <a:chExt cx="9101226" cy="1902615"/>
          </a:xfrm>
        </p:grpSpPr>
        <p:grpSp>
          <p:nvGrpSpPr>
            <p:cNvPr id="1089" name="Google Shape;1089;p55"/>
            <p:cNvGrpSpPr/>
            <p:nvPr/>
          </p:nvGrpSpPr>
          <p:grpSpPr>
            <a:xfrm>
              <a:off x="-356736" y="3183072"/>
              <a:ext cx="1079100" cy="1079100"/>
              <a:chOff x="8359400" y="1569464"/>
              <a:chExt cx="1079100" cy="1079100"/>
            </a:xfrm>
          </p:grpSpPr>
          <p:sp>
            <p:nvSpPr>
              <p:cNvPr id="1090" name="Google Shape;1090;p55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091" name="Google Shape;1091;p55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092" name="Google Shape;1092;p55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093" name="Google Shape;1093;p55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094" name="Google Shape;1094;p55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095" name="Google Shape;1095;p55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096" name="Google Shape;1096;p55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097" name="Google Shape;1097;p55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098" name="Google Shape;1098;p55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099" name="Google Shape;1099;p55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1100" name="Google Shape;1100;p55"/>
            <p:cNvGrpSpPr/>
            <p:nvPr/>
          </p:nvGrpSpPr>
          <p:grpSpPr>
            <a:xfrm>
              <a:off x="6649285" y="4735150"/>
              <a:ext cx="2095205" cy="350537"/>
              <a:chOff x="1550610" y="4704238"/>
              <a:chExt cx="2095205" cy="350537"/>
            </a:xfrm>
          </p:grpSpPr>
          <p:grpSp>
            <p:nvGrpSpPr>
              <p:cNvPr id="1101" name="Google Shape;1101;p55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1102" name="Google Shape;1102;p55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1103" name="Google Shape;1103;p55"/>
                <p:cNvCxnSpPr>
                  <a:stCxn id="1102" idx="6"/>
                  <a:endCxn id="1104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04" name="Google Shape;1104;p55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1105" name="Google Shape;1105;p55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1106" name="Google Shape;1106;p55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1107" name="Google Shape;1107;p55"/>
                <p:cNvCxnSpPr>
                  <a:stCxn id="1106" idx="6"/>
                  <a:endCxn id="1108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08" name="Google Shape;1108;p55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56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1" name="Google Shape;1111;p56"/>
          <p:cNvSpPr txBox="1"/>
          <p:nvPr>
            <p:ph idx="1" type="subTitle"/>
          </p:nvPr>
        </p:nvSpPr>
        <p:spPr>
          <a:xfrm>
            <a:off x="1552639" y="1750924"/>
            <a:ext cx="26844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2" name="Google Shape;1112;p56"/>
          <p:cNvSpPr txBox="1"/>
          <p:nvPr>
            <p:ph idx="2" type="subTitle"/>
          </p:nvPr>
        </p:nvSpPr>
        <p:spPr>
          <a:xfrm>
            <a:off x="5444860" y="1750924"/>
            <a:ext cx="26844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3" name="Google Shape;1113;p56"/>
          <p:cNvSpPr txBox="1"/>
          <p:nvPr>
            <p:ph idx="3" type="subTitle"/>
          </p:nvPr>
        </p:nvSpPr>
        <p:spPr>
          <a:xfrm>
            <a:off x="1552625" y="1480025"/>
            <a:ext cx="2684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1114" name="Google Shape;1114;p56"/>
          <p:cNvSpPr txBox="1"/>
          <p:nvPr>
            <p:ph idx="4" type="subTitle"/>
          </p:nvPr>
        </p:nvSpPr>
        <p:spPr>
          <a:xfrm>
            <a:off x="5444859" y="1480025"/>
            <a:ext cx="2684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1115" name="Google Shape;1115;p56"/>
          <p:cNvSpPr txBox="1"/>
          <p:nvPr>
            <p:ph idx="5" type="subTitle"/>
          </p:nvPr>
        </p:nvSpPr>
        <p:spPr>
          <a:xfrm>
            <a:off x="1552639" y="3441400"/>
            <a:ext cx="26844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6" name="Google Shape;1116;p56"/>
          <p:cNvSpPr txBox="1"/>
          <p:nvPr>
            <p:ph idx="6" type="subTitle"/>
          </p:nvPr>
        </p:nvSpPr>
        <p:spPr>
          <a:xfrm>
            <a:off x="5444860" y="3441400"/>
            <a:ext cx="26844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7" name="Google Shape;1117;p56"/>
          <p:cNvSpPr txBox="1"/>
          <p:nvPr>
            <p:ph idx="7" type="subTitle"/>
          </p:nvPr>
        </p:nvSpPr>
        <p:spPr>
          <a:xfrm>
            <a:off x="1552625" y="3170501"/>
            <a:ext cx="2684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1118" name="Google Shape;1118;p56"/>
          <p:cNvSpPr txBox="1"/>
          <p:nvPr>
            <p:ph idx="8" type="subTitle"/>
          </p:nvPr>
        </p:nvSpPr>
        <p:spPr>
          <a:xfrm>
            <a:off x="5444859" y="3170501"/>
            <a:ext cx="2684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grpSp>
        <p:nvGrpSpPr>
          <p:cNvPr id="1119" name="Google Shape;1119;p56"/>
          <p:cNvGrpSpPr/>
          <p:nvPr/>
        </p:nvGrpSpPr>
        <p:grpSpPr>
          <a:xfrm>
            <a:off x="3" y="107955"/>
            <a:ext cx="8794454" cy="5035549"/>
            <a:chOff x="3" y="107955"/>
            <a:chExt cx="8794454" cy="5035549"/>
          </a:xfrm>
        </p:grpSpPr>
        <p:grpSp>
          <p:nvGrpSpPr>
            <p:cNvPr id="1120" name="Google Shape;1120;p56"/>
            <p:cNvGrpSpPr/>
            <p:nvPr/>
          </p:nvGrpSpPr>
          <p:grpSpPr>
            <a:xfrm flipH="1">
              <a:off x="3" y="4220279"/>
              <a:ext cx="436703" cy="923225"/>
              <a:chOff x="4794250" y="3765054"/>
              <a:chExt cx="436703" cy="923225"/>
            </a:xfrm>
          </p:grpSpPr>
          <p:sp>
            <p:nvSpPr>
              <p:cNvPr id="1121" name="Google Shape;1121;p56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56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56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56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56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rect b="b" l="l" r="r" t="t"/>
                <a:pathLst>
                  <a:path extrusionOk="0" h="426505" w="424636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56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rect b="b" l="l" r="r" t="t"/>
                <a:pathLst>
                  <a:path extrusionOk="0" h="302325" w="301017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56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rect b="b" l="l" r="r" t="t"/>
                <a:pathLst>
                  <a:path extrusionOk="0" h="178146" w="177399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8" name="Google Shape;1128;p56"/>
            <p:cNvGrpSpPr/>
            <p:nvPr/>
          </p:nvGrpSpPr>
          <p:grpSpPr>
            <a:xfrm rot="-5400000">
              <a:off x="8329631" y="-92436"/>
              <a:ext cx="264435" cy="665217"/>
              <a:chOff x="8625081" y="258014"/>
              <a:chExt cx="264435" cy="665217"/>
            </a:xfrm>
          </p:grpSpPr>
          <p:sp>
            <p:nvSpPr>
              <p:cNvPr id="1129" name="Google Shape;1129;p56"/>
              <p:cNvSpPr/>
              <p:nvPr/>
            </p:nvSpPr>
            <p:spPr>
              <a:xfrm>
                <a:off x="8625081" y="258014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56"/>
              <p:cNvSpPr/>
              <p:nvPr/>
            </p:nvSpPr>
            <p:spPr>
              <a:xfrm>
                <a:off x="8625081" y="658815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57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3" name="Google Shape;1133;p57"/>
          <p:cNvSpPr txBox="1"/>
          <p:nvPr>
            <p:ph idx="1" type="subTitle"/>
          </p:nvPr>
        </p:nvSpPr>
        <p:spPr>
          <a:xfrm>
            <a:off x="722375" y="3441376"/>
            <a:ext cx="23070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4" name="Google Shape;1134;p57"/>
          <p:cNvSpPr txBox="1"/>
          <p:nvPr>
            <p:ph idx="2" type="subTitle"/>
          </p:nvPr>
        </p:nvSpPr>
        <p:spPr>
          <a:xfrm>
            <a:off x="3418550" y="3441376"/>
            <a:ext cx="23070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5" name="Google Shape;1135;p57"/>
          <p:cNvSpPr txBox="1"/>
          <p:nvPr>
            <p:ph idx="3" type="subTitle"/>
          </p:nvPr>
        </p:nvSpPr>
        <p:spPr>
          <a:xfrm>
            <a:off x="6114725" y="3441376"/>
            <a:ext cx="23070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6" name="Google Shape;1136;p57"/>
          <p:cNvSpPr txBox="1"/>
          <p:nvPr>
            <p:ph idx="4" type="subTitle"/>
          </p:nvPr>
        </p:nvSpPr>
        <p:spPr>
          <a:xfrm>
            <a:off x="722375" y="3170475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1137" name="Google Shape;1137;p57"/>
          <p:cNvSpPr txBox="1"/>
          <p:nvPr>
            <p:ph idx="5" type="subTitle"/>
          </p:nvPr>
        </p:nvSpPr>
        <p:spPr>
          <a:xfrm>
            <a:off x="3418548" y="3170475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1138" name="Google Shape;1138;p57"/>
          <p:cNvSpPr txBox="1"/>
          <p:nvPr>
            <p:ph idx="6" type="subTitle"/>
          </p:nvPr>
        </p:nvSpPr>
        <p:spPr>
          <a:xfrm>
            <a:off x="6114721" y="3170475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1139" name="Google Shape;1139;p57"/>
          <p:cNvSpPr txBox="1"/>
          <p:nvPr>
            <p:ph idx="7" type="subTitle"/>
          </p:nvPr>
        </p:nvSpPr>
        <p:spPr>
          <a:xfrm>
            <a:off x="722375" y="1690851"/>
            <a:ext cx="23070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0" name="Google Shape;1140;p57"/>
          <p:cNvSpPr txBox="1"/>
          <p:nvPr>
            <p:ph idx="8" type="subTitle"/>
          </p:nvPr>
        </p:nvSpPr>
        <p:spPr>
          <a:xfrm>
            <a:off x="3418550" y="1690851"/>
            <a:ext cx="23070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1" name="Google Shape;1141;p57"/>
          <p:cNvSpPr txBox="1"/>
          <p:nvPr>
            <p:ph idx="9" type="subTitle"/>
          </p:nvPr>
        </p:nvSpPr>
        <p:spPr>
          <a:xfrm>
            <a:off x="6114725" y="1690851"/>
            <a:ext cx="23070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2" name="Google Shape;1142;p57"/>
          <p:cNvSpPr txBox="1"/>
          <p:nvPr>
            <p:ph idx="13" type="subTitle"/>
          </p:nvPr>
        </p:nvSpPr>
        <p:spPr>
          <a:xfrm>
            <a:off x="722375" y="1419950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1143" name="Google Shape;1143;p57"/>
          <p:cNvSpPr txBox="1"/>
          <p:nvPr>
            <p:ph idx="14" type="subTitle"/>
          </p:nvPr>
        </p:nvSpPr>
        <p:spPr>
          <a:xfrm>
            <a:off x="3418548" y="1419950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1144" name="Google Shape;1144;p57"/>
          <p:cNvSpPr txBox="1"/>
          <p:nvPr>
            <p:ph idx="15" type="subTitle"/>
          </p:nvPr>
        </p:nvSpPr>
        <p:spPr>
          <a:xfrm>
            <a:off x="6114721" y="1419950"/>
            <a:ext cx="2307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us Jakarta Sans"/>
              <a:buNone/>
              <a:defRPr b="1" sz="18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grpSp>
        <p:nvGrpSpPr>
          <p:cNvPr id="1145" name="Google Shape;1145;p57"/>
          <p:cNvGrpSpPr/>
          <p:nvPr/>
        </p:nvGrpSpPr>
        <p:grpSpPr>
          <a:xfrm>
            <a:off x="342910" y="76203"/>
            <a:ext cx="9338104" cy="5597869"/>
            <a:chOff x="342910" y="76203"/>
            <a:chExt cx="9338104" cy="5597869"/>
          </a:xfrm>
        </p:grpSpPr>
        <p:grpSp>
          <p:nvGrpSpPr>
            <p:cNvPr id="1146" name="Google Shape;1146;p57"/>
            <p:cNvGrpSpPr/>
            <p:nvPr/>
          </p:nvGrpSpPr>
          <p:grpSpPr>
            <a:xfrm>
              <a:off x="8601914" y="4594972"/>
              <a:ext cx="1079100" cy="1079100"/>
              <a:chOff x="8359400" y="1569464"/>
              <a:chExt cx="1079100" cy="1079100"/>
            </a:xfrm>
          </p:grpSpPr>
          <p:sp>
            <p:nvSpPr>
              <p:cNvPr id="1147" name="Google Shape;1147;p57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148" name="Google Shape;1148;p57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149" name="Google Shape;1149;p57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150" name="Google Shape;1150;p57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151" name="Google Shape;1151;p57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152" name="Google Shape;1152;p57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153" name="Google Shape;1153;p57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154" name="Google Shape;1154;p57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155" name="Google Shape;1155;p57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156" name="Google Shape;1156;p57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1157" name="Google Shape;1157;p57"/>
            <p:cNvGrpSpPr/>
            <p:nvPr/>
          </p:nvGrpSpPr>
          <p:grpSpPr>
            <a:xfrm>
              <a:off x="8421572" y="76203"/>
              <a:ext cx="633676" cy="822037"/>
              <a:chOff x="6758847" y="2443353"/>
              <a:chExt cx="633676" cy="822037"/>
            </a:xfrm>
          </p:grpSpPr>
          <p:sp>
            <p:nvSpPr>
              <p:cNvPr id="1158" name="Google Shape;1158;p57"/>
              <p:cNvSpPr/>
              <p:nvPr/>
            </p:nvSpPr>
            <p:spPr>
              <a:xfrm>
                <a:off x="6758847" y="2443353"/>
                <a:ext cx="633676" cy="446553"/>
              </a:xfrm>
              <a:custGeom>
                <a:rect b="b" l="l" r="r" t="t"/>
                <a:pathLst>
                  <a:path extrusionOk="0" h="446553" w="633676">
                    <a:moveTo>
                      <a:pt x="316886" y="446553"/>
                    </a:moveTo>
                    <a:lnTo>
                      <a:pt x="316886" y="446553"/>
                    </a:lnTo>
                    <a:cubicBezTo>
                      <a:pt x="141862" y="446553"/>
                      <a:pt x="0" y="304701"/>
                      <a:pt x="0" y="129785"/>
                    </a:cubicBezTo>
                    <a:lnTo>
                      <a:pt x="0" y="0"/>
                    </a:lnTo>
                    <a:lnTo>
                      <a:pt x="633677" y="0"/>
                    </a:lnTo>
                    <a:lnTo>
                      <a:pt x="633677" y="129785"/>
                    </a:lnTo>
                    <a:cubicBezTo>
                      <a:pt x="633677" y="304796"/>
                      <a:pt x="491814" y="446553"/>
                      <a:pt x="316886" y="446553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57"/>
              <p:cNvSpPr/>
              <p:nvPr/>
            </p:nvSpPr>
            <p:spPr>
              <a:xfrm>
                <a:off x="6758847" y="2818742"/>
                <a:ext cx="633676" cy="446648"/>
              </a:xfrm>
              <a:custGeom>
                <a:rect b="b" l="l" r="r" t="t"/>
                <a:pathLst>
                  <a:path extrusionOk="0" h="446648" w="633676">
                    <a:moveTo>
                      <a:pt x="316886" y="0"/>
                    </a:moveTo>
                    <a:lnTo>
                      <a:pt x="316886" y="0"/>
                    </a:lnTo>
                    <a:cubicBezTo>
                      <a:pt x="141862" y="0"/>
                      <a:pt x="0" y="141852"/>
                      <a:pt x="0" y="316863"/>
                    </a:cubicBezTo>
                    <a:lnTo>
                      <a:pt x="0" y="446648"/>
                    </a:lnTo>
                    <a:lnTo>
                      <a:pt x="633677" y="446648"/>
                    </a:lnTo>
                    <a:lnTo>
                      <a:pt x="633677" y="316863"/>
                    </a:lnTo>
                    <a:cubicBezTo>
                      <a:pt x="633677" y="141852"/>
                      <a:pt x="491814" y="0"/>
                      <a:pt x="31688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0" name="Google Shape;1160;p57"/>
            <p:cNvGrpSpPr/>
            <p:nvPr/>
          </p:nvGrpSpPr>
          <p:grpSpPr>
            <a:xfrm>
              <a:off x="342910" y="4704238"/>
              <a:ext cx="2095205" cy="350537"/>
              <a:chOff x="1550610" y="4704238"/>
              <a:chExt cx="2095205" cy="350537"/>
            </a:xfrm>
          </p:grpSpPr>
          <p:grpSp>
            <p:nvGrpSpPr>
              <p:cNvPr id="1161" name="Google Shape;1161;p57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1162" name="Google Shape;1162;p57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1163" name="Google Shape;1163;p57"/>
                <p:cNvCxnSpPr>
                  <a:stCxn id="1162" idx="6"/>
                  <a:endCxn id="1164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64" name="Google Shape;1164;p57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1165" name="Google Shape;1165;p57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1166" name="Google Shape;1166;p57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1167" name="Google Shape;1167;p57"/>
                <p:cNvCxnSpPr>
                  <a:stCxn id="1166" idx="6"/>
                  <a:endCxn id="1168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68" name="Google Shape;1168;p57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58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327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171" name="Google Shape;1171;p58"/>
          <p:cNvSpPr txBox="1"/>
          <p:nvPr>
            <p:ph idx="1" type="subTitle"/>
          </p:nvPr>
        </p:nvSpPr>
        <p:spPr>
          <a:xfrm>
            <a:off x="2433600" y="1354481"/>
            <a:ext cx="42768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72" name="Google Shape;1172;p58"/>
          <p:cNvSpPr txBox="1"/>
          <p:nvPr>
            <p:ph type="title"/>
          </p:nvPr>
        </p:nvSpPr>
        <p:spPr>
          <a:xfrm>
            <a:off x="3264852" y="666172"/>
            <a:ext cx="26148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73" name="Google Shape;1173;p58"/>
          <p:cNvSpPr txBox="1"/>
          <p:nvPr>
            <p:ph idx="2" type="subTitle"/>
          </p:nvPr>
        </p:nvSpPr>
        <p:spPr>
          <a:xfrm>
            <a:off x="2433600" y="2754483"/>
            <a:ext cx="42768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74" name="Google Shape;1174;p58"/>
          <p:cNvSpPr txBox="1"/>
          <p:nvPr>
            <p:ph idx="3" type="title"/>
          </p:nvPr>
        </p:nvSpPr>
        <p:spPr>
          <a:xfrm>
            <a:off x="3264852" y="2066223"/>
            <a:ext cx="26148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75" name="Google Shape;1175;p58"/>
          <p:cNvSpPr txBox="1"/>
          <p:nvPr>
            <p:ph idx="4" type="subTitle"/>
          </p:nvPr>
        </p:nvSpPr>
        <p:spPr>
          <a:xfrm>
            <a:off x="2433600" y="4154485"/>
            <a:ext cx="42768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76" name="Google Shape;1176;p58"/>
          <p:cNvSpPr txBox="1"/>
          <p:nvPr>
            <p:ph idx="5" type="title"/>
          </p:nvPr>
        </p:nvSpPr>
        <p:spPr>
          <a:xfrm>
            <a:off x="3264852" y="3466273"/>
            <a:ext cx="26148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177" name="Google Shape;1177;p58"/>
          <p:cNvGrpSpPr/>
          <p:nvPr/>
        </p:nvGrpSpPr>
        <p:grpSpPr>
          <a:xfrm>
            <a:off x="342906" y="258014"/>
            <a:ext cx="8801100" cy="4885490"/>
            <a:chOff x="342906" y="258014"/>
            <a:chExt cx="8801100" cy="4885490"/>
          </a:xfrm>
        </p:grpSpPr>
        <p:grpSp>
          <p:nvGrpSpPr>
            <p:cNvPr id="1178" name="Google Shape;1178;p58"/>
            <p:cNvGrpSpPr/>
            <p:nvPr/>
          </p:nvGrpSpPr>
          <p:grpSpPr>
            <a:xfrm>
              <a:off x="8707303" y="4220279"/>
              <a:ext cx="436703" cy="923225"/>
              <a:chOff x="4794250" y="3765054"/>
              <a:chExt cx="436703" cy="923225"/>
            </a:xfrm>
          </p:grpSpPr>
          <p:sp>
            <p:nvSpPr>
              <p:cNvPr id="1179" name="Google Shape;1179;p58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58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58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58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58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rect b="b" l="l" r="r" t="t"/>
                <a:pathLst>
                  <a:path extrusionOk="0" h="426505" w="424636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58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rect b="b" l="l" r="r" t="t"/>
                <a:pathLst>
                  <a:path extrusionOk="0" h="302325" w="301017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58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rect b="b" l="l" r="r" t="t"/>
                <a:pathLst>
                  <a:path extrusionOk="0" h="178146" w="177399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6" name="Google Shape;1186;p58"/>
            <p:cNvGrpSpPr/>
            <p:nvPr/>
          </p:nvGrpSpPr>
          <p:grpSpPr>
            <a:xfrm>
              <a:off x="342906" y="258014"/>
              <a:ext cx="264435" cy="665217"/>
              <a:chOff x="8625081" y="258014"/>
              <a:chExt cx="264435" cy="665217"/>
            </a:xfrm>
          </p:grpSpPr>
          <p:sp>
            <p:nvSpPr>
              <p:cNvPr id="1187" name="Google Shape;1187;p58"/>
              <p:cNvSpPr/>
              <p:nvPr/>
            </p:nvSpPr>
            <p:spPr>
              <a:xfrm>
                <a:off x="8625081" y="258014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58"/>
              <p:cNvSpPr/>
              <p:nvPr/>
            </p:nvSpPr>
            <p:spPr>
              <a:xfrm>
                <a:off x="8625081" y="658815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89" name="Google Shape;1189;p58"/>
          <p:cNvGrpSpPr/>
          <p:nvPr/>
        </p:nvGrpSpPr>
        <p:grpSpPr>
          <a:xfrm>
            <a:off x="389805" y="94513"/>
            <a:ext cx="7483360" cy="4659035"/>
            <a:chOff x="389805" y="94513"/>
            <a:chExt cx="7483360" cy="4659035"/>
          </a:xfrm>
        </p:grpSpPr>
        <p:grpSp>
          <p:nvGrpSpPr>
            <p:cNvPr id="1190" name="Google Shape;1190;p58"/>
            <p:cNvGrpSpPr/>
            <p:nvPr/>
          </p:nvGrpSpPr>
          <p:grpSpPr>
            <a:xfrm>
              <a:off x="5777960" y="94513"/>
              <a:ext cx="2095205" cy="350537"/>
              <a:chOff x="1550610" y="4704238"/>
              <a:chExt cx="2095205" cy="350537"/>
            </a:xfrm>
          </p:grpSpPr>
          <p:grpSp>
            <p:nvGrpSpPr>
              <p:cNvPr id="1191" name="Google Shape;1191;p58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1192" name="Google Shape;1192;p58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1193" name="Google Shape;1193;p58"/>
                <p:cNvCxnSpPr>
                  <a:stCxn id="1192" idx="6"/>
                  <a:endCxn id="1194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94" name="Google Shape;1194;p58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1195" name="Google Shape;1195;p58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1196" name="Google Shape;1196;p58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1197" name="Google Shape;1197;p58"/>
                <p:cNvCxnSpPr>
                  <a:stCxn id="1196" idx="6"/>
                  <a:endCxn id="1198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198" name="Google Shape;1198;p58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  <p:grpSp>
          <p:nvGrpSpPr>
            <p:cNvPr id="1199" name="Google Shape;1199;p58"/>
            <p:cNvGrpSpPr/>
            <p:nvPr/>
          </p:nvGrpSpPr>
          <p:grpSpPr>
            <a:xfrm>
              <a:off x="389805" y="4305433"/>
              <a:ext cx="469058" cy="448115"/>
              <a:chOff x="5348931" y="2165350"/>
              <a:chExt cx="962763" cy="919776"/>
            </a:xfrm>
          </p:grpSpPr>
          <p:sp>
            <p:nvSpPr>
              <p:cNvPr id="1200" name="Google Shape;1200;p58"/>
              <p:cNvSpPr/>
              <p:nvPr/>
            </p:nvSpPr>
            <p:spPr>
              <a:xfrm>
                <a:off x="5801538" y="2181881"/>
                <a:ext cx="67652" cy="400662"/>
              </a:xfrm>
              <a:custGeom>
                <a:rect b="b" l="l" r="r" t="t"/>
                <a:pathLst>
                  <a:path extrusionOk="0" h="400662" w="67652">
                    <a:moveTo>
                      <a:pt x="0" y="400663"/>
                    </a:moveTo>
                    <a:lnTo>
                      <a:pt x="67653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58"/>
              <p:cNvSpPr/>
              <p:nvPr/>
            </p:nvSpPr>
            <p:spPr>
              <a:xfrm>
                <a:off x="5852753" y="2165350"/>
                <a:ext cx="33066" cy="33063"/>
              </a:xfrm>
              <a:custGeom>
                <a:rect b="b" l="l" r="r" t="t"/>
                <a:pathLst>
                  <a:path extrusionOk="0" h="33063" w="33066">
                    <a:moveTo>
                      <a:pt x="33066" y="16532"/>
                    </a:moveTo>
                    <a:cubicBezTo>
                      <a:pt x="33066" y="7411"/>
                      <a:pt x="25655" y="0"/>
                      <a:pt x="16533" y="0"/>
                    </a:cubicBezTo>
                    <a:cubicBezTo>
                      <a:pt x="7411" y="0"/>
                      <a:pt x="0" y="7411"/>
                      <a:pt x="0" y="16532"/>
                    </a:cubicBezTo>
                    <a:cubicBezTo>
                      <a:pt x="0" y="25653"/>
                      <a:pt x="7411" y="33064"/>
                      <a:pt x="16533" y="33064"/>
                    </a:cubicBezTo>
                    <a:cubicBezTo>
                      <a:pt x="25655" y="33064"/>
                      <a:pt x="33066" y="25653"/>
                      <a:pt x="33066" y="16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58"/>
              <p:cNvSpPr/>
              <p:nvPr/>
            </p:nvSpPr>
            <p:spPr>
              <a:xfrm>
                <a:off x="5365499" y="2582544"/>
                <a:ext cx="436038" cy="31828"/>
              </a:xfrm>
              <a:custGeom>
                <a:rect b="b" l="l" r="r" t="t"/>
                <a:pathLst>
                  <a:path extrusionOk="0" h="31828" w="436038">
                    <a:moveTo>
                      <a:pt x="436039" y="0"/>
                    </a:moveTo>
                    <a:lnTo>
                      <a:pt x="0" y="3182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58"/>
              <p:cNvSpPr/>
              <p:nvPr/>
            </p:nvSpPr>
            <p:spPr>
              <a:xfrm>
                <a:off x="5348931" y="2597710"/>
                <a:ext cx="33137" cy="33134"/>
              </a:xfrm>
              <a:custGeom>
                <a:rect b="b" l="l" r="r" t="t"/>
                <a:pathLst>
                  <a:path extrusionOk="0" h="33134" w="33137">
                    <a:moveTo>
                      <a:pt x="14478" y="33004"/>
                    </a:moveTo>
                    <a:cubicBezTo>
                      <a:pt x="5452" y="31864"/>
                      <a:pt x="-1010" y="23598"/>
                      <a:pt x="130" y="14477"/>
                    </a:cubicBezTo>
                    <a:cubicBezTo>
                      <a:pt x="1271" y="5451"/>
                      <a:pt x="9537" y="-1010"/>
                      <a:pt x="18659" y="130"/>
                    </a:cubicBezTo>
                    <a:cubicBezTo>
                      <a:pt x="27686" y="1271"/>
                      <a:pt x="34147" y="9537"/>
                      <a:pt x="33007" y="18658"/>
                    </a:cubicBezTo>
                    <a:cubicBezTo>
                      <a:pt x="31867" y="27684"/>
                      <a:pt x="23600" y="34144"/>
                      <a:pt x="14478" y="330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58"/>
              <p:cNvSpPr/>
              <p:nvPr/>
            </p:nvSpPr>
            <p:spPr>
              <a:xfrm>
                <a:off x="5373766" y="2582544"/>
                <a:ext cx="427772" cy="271827"/>
              </a:xfrm>
              <a:custGeom>
                <a:rect b="b" l="l" r="r" t="t"/>
                <a:pathLst>
                  <a:path extrusionOk="0" h="271827" w="427772">
                    <a:moveTo>
                      <a:pt x="427772" y="0"/>
                    </a:moveTo>
                    <a:lnTo>
                      <a:pt x="0" y="271827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58"/>
              <p:cNvSpPr/>
              <p:nvPr/>
            </p:nvSpPr>
            <p:spPr>
              <a:xfrm>
                <a:off x="5357189" y="2837795"/>
                <a:ext cx="33059" cy="33152"/>
              </a:xfrm>
              <a:custGeom>
                <a:rect b="b" l="l" r="r" t="t"/>
                <a:pathLst>
                  <a:path extrusionOk="0" h="33152" w="33059">
                    <a:moveTo>
                      <a:pt x="2134" y="8405"/>
                    </a:moveTo>
                    <a:cubicBezTo>
                      <a:pt x="-2331" y="16386"/>
                      <a:pt x="424" y="26457"/>
                      <a:pt x="8406" y="31018"/>
                    </a:cubicBezTo>
                    <a:cubicBezTo>
                      <a:pt x="16387" y="35483"/>
                      <a:pt x="26459" y="32728"/>
                      <a:pt x="30925" y="24747"/>
                    </a:cubicBezTo>
                    <a:cubicBezTo>
                      <a:pt x="35391" y="16766"/>
                      <a:pt x="32635" y="6695"/>
                      <a:pt x="24654" y="2134"/>
                    </a:cubicBezTo>
                    <a:cubicBezTo>
                      <a:pt x="16672" y="-2331"/>
                      <a:pt x="6600" y="424"/>
                      <a:pt x="2134" y="84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58"/>
              <p:cNvSpPr/>
              <p:nvPr/>
            </p:nvSpPr>
            <p:spPr>
              <a:xfrm>
                <a:off x="5801538" y="2582544"/>
                <a:ext cx="284959" cy="452918"/>
              </a:xfrm>
              <a:custGeom>
                <a:rect b="b" l="l" r="r" t="t"/>
                <a:pathLst>
                  <a:path extrusionOk="0" h="452918" w="284959">
                    <a:moveTo>
                      <a:pt x="0" y="0"/>
                    </a:moveTo>
                    <a:lnTo>
                      <a:pt x="284960" y="45291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58"/>
              <p:cNvSpPr/>
              <p:nvPr/>
            </p:nvSpPr>
            <p:spPr>
              <a:xfrm>
                <a:off x="6069898" y="3018864"/>
                <a:ext cx="33105" cy="33102"/>
              </a:xfrm>
              <a:custGeom>
                <a:rect b="b" l="l" r="r" t="t"/>
                <a:pathLst>
                  <a:path extrusionOk="0" h="33102" w="33105">
                    <a:moveTo>
                      <a:pt x="3868" y="27145"/>
                    </a:moveTo>
                    <a:cubicBezTo>
                      <a:pt x="9759" y="34176"/>
                      <a:pt x="20116" y="35126"/>
                      <a:pt x="27147" y="29235"/>
                    </a:cubicBezTo>
                    <a:cubicBezTo>
                      <a:pt x="34179" y="23345"/>
                      <a:pt x="35129" y="12988"/>
                      <a:pt x="29238" y="5958"/>
                    </a:cubicBezTo>
                    <a:cubicBezTo>
                      <a:pt x="23346" y="-1073"/>
                      <a:pt x="12894" y="-2023"/>
                      <a:pt x="5958" y="3867"/>
                    </a:cubicBezTo>
                    <a:cubicBezTo>
                      <a:pt x="-1073" y="9758"/>
                      <a:pt x="-2024" y="20209"/>
                      <a:pt x="3868" y="27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58"/>
              <p:cNvSpPr/>
              <p:nvPr/>
            </p:nvSpPr>
            <p:spPr>
              <a:xfrm>
                <a:off x="5558671" y="2582544"/>
                <a:ext cx="242866" cy="485982"/>
              </a:xfrm>
              <a:custGeom>
                <a:rect b="b" l="l" r="r" t="t"/>
                <a:pathLst>
                  <a:path extrusionOk="0" h="485982" w="242866">
                    <a:moveTo>
                      <a:pt x="242867" y="0"/>
                    </a:moveTo>
                    <a:lnTo>
                      <a:pt x="0" y="4859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58"/>
              <p:cNvSpPr/>
              <p:nvPr/>
            </p:nvSpPr>
            <p:spPr>
              <a:xfrm>
                <a:off x="5542111" y="3051927"/>
                <a:ext cx="33161" cy="33199"/>
              </a:xfrm>
              <a:custGeom>
                <a:rect b="b" l="l" r="r" t="t"/>
                <a:pathLst>
                  <a:path extrusionOk="0" h="33199" w="33161">
                    <a:moveTo>
                      <a:pt x="31668" y="23441"/>
                    </a:moveTo>
                    <a:cubicBezTo>
                      <a:pt x="27867" y="31802"/>
                      <a:pt x="18081" y="35507"/>
                      <a:pt x="9719" y="31707"/>
                    </a:cubicBezTo>
                    <a:cubicBezTo>
                      <a:pt x="1357" y="27906"/>
                      <a:pt x="-2253" y="18120"/>
                      <a:pt x="1452" y="9759"/>
                    </a:cubicBezTo>
                    <a:cubicBezTo>
                      <a:pt x="5253" y="1398"/>
                      <a:pt x="15040" y="-2307"/>
                      <a:pt x="23402" y="1493"/>
                    </a:cubicBezTo>
                    <a:cubicBezTo>
                      <a:pt x="31763" y="5294"/>
                      <a:pt x="35469" y="15080"/>
                      <a:pt x="31668" y="234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58"/>
              <p:cNvSpPr/>
              <p:nvPr/>
            </p:nvSpPr>
            <p:spPr>
              <a:xfrm>
                <a:off x="5801538" y="2582544"/>
                <a:ext cx="34586" cy="360282"/>
              </a:xfrm>
              <a:custGeom>
                <a:rect b="b" l="l" r="r" t="t"/>
                <a:pathLst>
                  <a:path extrusionOk="0" h="360282" w="34586">
                    <a:moveTo>
                      <a:pt x="0" y="0"/>
                    </a:moveTo>
                    <a:lnTo>
                      <a:pt x="34587" y="3602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p58"/>
              <p:cNvSpPr/>
              <p:nvPr/>
            </p:nvSpPr>
            <p:spPr>
              <a:xfrm>
                <a:off x="5819494" y="2926292"/>
                <a:ext cx="33167" cy="33164"/>
              </a:xfrm>
              <a:custGeom>
                <a:rect b="b" l="l" r="r" t="t"/>
                <a:pathLst>
                  <a:path extrusionOk="0" h="33164" w="33167">
                    <a:moveTo>
                      <a:pt x="573" y="20905"/>
                    </a:moveTo>
                    <a:cubicBezTo>
                      <a:pt x="2948" y="29741"/>
                      <a:pt x="12070" y="34967"/>
                      <a:pt x="20907" y="32592"/>
                    </a:cubicBezTo>
                    <a:cubicBezTo>
                      <a:pt x="29744" y="30216"/>
                      <a:pt x="34970" y="21095"/>
                      <a:pt x="32594" y="12259"/>
                    </a:cubicBezTo>
                    <a:cubicBezTo>
                      <a:pt x="30219" y="3423"/>
                      <a:pt x="21097" y="-1802"/>
                      <a:pt x="12260" y="573"/>
                    </a:cubicBezTo>
                    <a:cubicBezTo>
                      <a:pt x="3424" y="2948"/>
                      <a:pt x="-1802" y="12069"/>
                      <a:pt x="573" y="209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2" name="Google Shape;1212;p58"/>
              <p:cNvSpPr/>
              <p:nvPr/>
            </p:nvSpPr>
            <p:spPr>
              <a:xfrm>
                <a:off x="5801538" y="2582544"/>
                <a:ext cx="301587" cy="163609"/>
              </a:xfrm>
              <a:custGeom>
                <a:rect b="b" l="l" r="r" t="t"/>
                <a:pathLst>
                  <a:path extrusionOk="0" h="163609" w="301587">
                    <a:moveTo>
                      <a:pt x="0" y="0"/>
                    </a:moveTo>
                    <a:lnTo>
                      <a:pt x="301588" y="16360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58"/>
              <p:cNvSpPr/>
              <p:nvPr/>
            </p:nvSpPr>
            <p:spPr>
              <a:xfrm>
                <a:off x="6086443" y="2729567"/>
                <a:ext cx="33157" cy="33077"/>
              </a:xfrm>
              <a:custGeom>
                <a:rect b="b" l="l" r="r" t="t"/>
                <a:pathLst>
                  <a:path extrusionOk="0" h="33077" w="33157">
                    <a:moveTo>
                      <a:pt x="27040" y="3665"/>
                    </a:moveTo>
                    <a:cubicBezTo>
                      <a:pt x="34166" y="9461"/>
                      <a:pt x="35211" y="19817"/>
                      <a:pt x="29415" y="26943"/>
                    </a:cubicBezTo>
                    <a:cubicBezTo>
                      <a:pt x="23619" y="34069"/>
                      <a:pt x="13262" y="35114"/>
                      <a:pt x="6136" y="29413"/>
                    </a:cubicBezTo>
                    <a:cubicBezTo>
                      <a:pt x="-991" y="23617"/>
                      <a:pt x="-2036" y="13261"/>
                      <a:pt x="3665" y="6135"/>
                    </a:cubicBezTo>
                    <a:cubicBezTo>
                      <a:pt x="9461" y="-991"/>
                      <a:pt x="19913" y="-2036"/>
                      <a:pt x="26945" y="36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58"/>
              <p:cNvSpPr/>
              <p:nvPr/>
            </p:nvSpPr>
            <p:spPr>
              <a:xfrm>
                <a:off x="5801538" y="2582544"/>
                <a:ext cx="493524" cy="75628"/>
              </a:xfrm>
              <a:custGeom>
                <a:rect b="b" l="l" r="r" t="t"/>
                <a:pathLst>
                  <a:path extrusionOk="0" h="75628" w="493524">
                    <a:moveTo>
                      <a:pt x="0" y="0"/>
                    </a:moveTo>
                    <a:lnTo>
                      <a:pt x="493525" y="7562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58"/>
              <p:cNvSpPr/>
              <p:nvPr/>
            </p:nvSpPr>
            <p:spPr>
              <a:xfrm>
                <a:off x="6278620" y="2641627"/>
                <a:ext cx="33074" cy="33082"/>
              </a:xfrm>
              <a:custGeom>
                <a:rect b="b" l="l" r="r" t="t"/>
                <a:pathLst>
                  <a:path extrusionOk="0" h="33082" w="33074">
                    <a:moveTo>
                      <a:pt x="22143" y="32128"/>
                    </a:moveTo>
                    <a:cubicBezTo>
                      <a:pt x="30695" y="28993"/>
                      <a:pt x="35161" y="19492"/>
                      <a:pt x="32120" y="10941"/>
                    </a:cubicBezTo>
                    <a:cubicBezTo>
                      <a:pt x="28985" y="2295"/>
                      <a:pt x="19483" y="-2076"/>
                      <a:pt x="10931" y="964"/>
                    </a:cubicBezTo>
                    <a:cubicBezTo>
                      <a:pt x="2380" y="4100"/>
                      <a:pt x="-2086" y="13601"/>
                      <a:pt x="954" y="22152"/>
                    </a:cubicBezTo>
                    <a:cubicBezTo>
                      <a:pt x="4090" y="30703"/>
                      <a:pt x="13592" y="35169"/>
                      <a:pt x="22143" y="32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58"/>
              <p:cNvSpPr/>
              <p:nvPr/>
            </p:nvSpPr>
            <p:spPr>
              <a:xfrm>
                <a:off x="5801538" y="2522307"/>
                <a:ext cx="310329" cy="60237"/>
              </a:xfrm>
              <a:custGeom>
                <a:rect b="b" l="l" r="r" t="t"/>
                <a:pathLst>
                  <a:path extrusionOk="0" h="60237" w="310329">
                    <a:moveTo>
                      <a:pt x="0" y="60237"/>
                    </a:moveTo>
                    <a:lnTo>
                      <a:pt x="31033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58"/>
              <p:cNvSpPr/>
              <p:nvPr/>
            </p:nvSpPr>
            <p:spPr>
              <a:xfrm>
                <a:off x="6095279" y="2505815"/>
                <a:ext cx="33082" cy="33181"/>
              </a:xfrm>
              <a:custGeom>
                <a:rect b="b" l="l" r="r" t="t"/>
                <a:pathLst>
                  <a:path extrusionOk="0" h="33181" w="33082">
                    <a:moveTo>
                      <a:pt x="11647" y="720"/>
                    </a:moveTo>
                    <a:cubicBezTo>
                      <a:pt x="20389" y="-1940"/>
                      <a:pt x="29606" y="3000"/>
                      <a:pt x="32361" y="11741"/>
                    </a:cubicBezTo>
                    <a:cubicBezTo>
                      <a:pt x="35022" y="20483"/>
                      <a:pt x="30081" y="29794"/>
                      <a:pt x="21434" y="32454"/>
                    </a:cubicBezTo>
                    <a:cubicBezTo>
                      <a:pt x="12692" y="35114"/>
                      <a:pt x="3476" y="30269"/>
                      <a:pt x="720" y="21433"/>
                    </a:cubicBezTo>
                    <a:cubicBezTo>
                      <a:pt x="-1940" y="12692"/>
                      <a:pt x="3001" y="3380"/>
                      <a:pt x="11742" y="7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58"/>
              <p:cNvSpPr/>
              <p:nvPr/>
            </p:nvSpPr>
            <p:spPr>
              <a:xfrm>
                <a:off x="5801538" y="2334755"/>
                <a:ext cx="351757" cy="247789"/>
              </a:xfrm>
              <a:custGeom>
                <a:rect b="b" l="l" r="r" t="t"/>
                <a:pathLst>
                  <a:path extrusionOk="0" h="247789" w="351757">
                    <a:moveTo>
                      <a:pt x="0" y="247789"/>
                    </a:moveTo>
                    <a:lnTo>
                      <a:pt x="351758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58"/>
              <p:cNvSpPr/>
              <p:nvPr/>
            </p:nvSpPr>
            <p:spPr>
              <a:xfrm>
                <a:off x="6136778" y="2318143"/>
                <a:ext cx="33129" cy="33127"/>
              </a:xfrm>
              <a:custGeom>
                <a:rect b="b" l="l" r="r" t="t"/>
                <a:pathLst>
                  <a:path extrusionOk="0" h="33127" w="33129">
                    <a:moveTo>
                      <a:pt x="27539" y="28963"/>
                    </a:moveTo>
                    <a:cubicBezTo>
                      <a:pt x="34381" y="22882"/>
                      <a:pt x="35046" y="12431"/>
                      <a:pt x="28965" y="5590"/>
                    </a:cubicBezTo>
                    <a:cubicBezTo>
                      <a:pt x="22884" y="-1251"/>
                      <a:pt x="12432" y="-1916"/>
                      <a:pt x="5590" y="4165"/>
                    </a:cubicBezTo>
                    <a:cubicBezTo>
                      <a:pt x="-1251" y="10245"/>
                      <a:pt x="-1916" y="20697"/>
                      <a:pt x="4165" y="27537"/>
                    </a:cubicBezTo>
                    <a:cubicBezTo>
                      <a:pt x="10246" y="34378"/>
                      <a:pt x="20698" y="35043"/>
                      <a:pt x="27539" y="289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58"/>
              <p:cNvSpPr/>
              <p:nvPr/>
            </p:nvSpPr>
            <p:spPr>
              <a:xfrm>
                <a:off x="5801538" y="2318223"/>
                <a:ext cx="185380" cy="264321"/>
              </a:xfrm>
              <a:custGeom>
                <a:rect b="b" l="l" r="r" t="t"/>
                <a:pathLst>
                  <a:path extrusionOk="0" h="264321" w="185380">
                    <a:moveTo>
                      <a:pt x="0" y="264321"/>
                    </a:moveTo>
                    <a:lnTo>
                      <a:pt x="185381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58"/>
              <p:cNvSpPr/>
              <p:nvPr/>
            </p:nvSpPr>
            <p:spPr>
              <a:xfrm>
                <a:off x="5970434" y="2301644"/>
                <a:ext cx="33064" cy="33062"/>
              </a:xfrm>
              <a:custGeom>
                <a:rect b="b" l="l" r="r" t="t"/>
                <a:pathLst>
                  <a:path extrusionOk="0" h="33062" w="33064">
                    <a:moveTo>
                      <a:pt x="3277" y="6602"/>
                    </a:moveTo>
                    <a:cubicBezTo>
                      <a:pt x="8788" y="-713"/>
                      <a:pt x="19145" y="-2139"/>
                      <a:pt x="26462" y="3277"/>
                    </a:cubicBezTo>
                    <a:cubicBezTo>
                      <a:pt x="33778" y="8788"/>
                      <a:pt x="35203" y="19144"/>
                      <a:pt x="29787" y="26460"/>
                    </a:cubicBezTo>
                    <a:cubicBezTo>
                      <a:pt x="24276" y="33776"/>
                      <a:pt x="13919" y="35201"/>
                      <a:pt x="6603" y="29785"/>
                    </a:cubicBezTo>
                    <a:cubicBezTo>
                      <a:pt x="-713" y="24275"/>
                      <a:pt x="-2139" y="13918"/>
                      <a:pt x="3277" y="66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58"/>
              <p:cNvSpPr/>
              <p:nvPr/>
            </p:nvSpPr>
            <p:spPr>
              <a:xfrm>
                <a:off x="5751273" y="2429006"/>
                <a:ext cx="50264" cy="153538"/>
              </a:xfrm>
              <a:custGeom>
                <a:rect b="b" l="l" r="r" t="t"/>
                <a:pathLst>
                  <a:path extrusionOk="0" h="153538" w="50264">
                    <a:moveTo>
                      <a:pt x="50265" y="153538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58"/>
              <p:cNvSpPr/>
              <p:nvPr/>
            </p:nvSpPr>
            <p:spPr>
              <a:xfrm>
                <a:off x="5734608" y="2412437"/>
                <a:ext cx="33140" cy="33137"/>
              </a:xfrm>
              <a:custGeom>
                <a:rect b="b" l="l" r="r" t="t"/>
                <a:pathLst>
                  <a:path extrusionOk="0" h="33137" w="33140">
                    <a:moveTo>
                      <a:pt x="31393" y="9158"/>
                    </a:moveTo>
                    <a:cubicBezTo>
                      <a:pt x="27307" y="987"/>
                      <a:pt x="17330" y="-2338"/>
                      <a:pt x="9159" y="1747"/>
                    </a:cubicBezTo>
                    <a:cubicBezTo>
                      <a:pt x="987" y="5833"/>
                      <a:pt x="-2338" y="15809"/>
                      <a:pt x="1747" y="23980"/>
                    </a:cubicBezTo>
                    <a:cubicBezTo>
                      <a:pt x="5833" y="32151"/>
                      <a:pt x="15810" y="35476"/>
                      <a:pt x="23982" y="31391"/>
                    </a:cubicBezTo>
                    <a:cubicBezTo>
                      <a:pt x="32153" y="27305"/>
                      <a:pt x="35479" y="17329"/>
                      <a:pt x="31393" y="91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58"/>
              <p:cNvSpPr/>
              <p:nvPr/>
            </p:nvSpPr>
            <p:spPr>
              <a:xfrm>
                <a:off x="5645898" y="2364873"/>
                <a:ext cx="155639" cy="217670"/>
              </a:xfrm>
              <a:custGeom>
                <a:rect b="b" l="l" r="r" t="t"/>
                <a:pathLst>
                  <a:path extrusionOk="0" h="217670" w="155639">
                    <a:moveTo>
                      <a:pt x="155640" y="217671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58"/>
              <p:cNvSpPr/>
              <p:nvPr/>
            </p:nvSpPr>
            <p:spPr>
              <a:xfrm>
                <a:off x="5629348" y="2348230"/>
                <a:ext cx="33194" cy="33191"/>
              </a:xfrm>
              <a:custGeom>
                <a:rect b="b" l="l" r="r" t="t"/>
                <a:pathLst>
                  <a:path extrusionOk="0" h="33191" w="33194">
                    <a:moveTo>
                      <a:pt x="1347" y="23104"/>
                    </a:moveTo>
                    <a:cubicBezTo>
                      <a:pt x="-2264" y="14743"/>
                      <a:pt x="1632" y="4957"/>
                      <a:pt x="10088" y="1347"/>
                    </a:cubicBezTo>
                    <a:cubicBezTo>
                      <a:pt x="18545" y="-2264"/>
                      <a:pt x="28237" y="1632"/>
                      <a:pt x="31848" y="10088"/>
                    </a:cubicBezTo>
                    <a:cubicBezTo>
                      <a:pt x="35458" y="18449"/>
                      <a:pt x="31563" y="28235"/>
                      <a:pt x="23106" y="31845"/>
                    </a:cubicBezTo>
                    <a:cubicBezTo>
                      <a:pt x="14649" y="35456"/>
                      <a:pt x="4958" y="31560"/>
                      <a:pt x="1347" y="231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58"/>
              <p:cNvSpPr/>
              <p:nvPr/>
            </p:nvSpPr>
            <p:spPr>
              <a:xfrm>
                <a:off x="5484937" y="2281263"/>
                <a:ext cx="316600" cy="301280"/>
              </a:xfrm>
              <a:custGeom>
                <a:rect b="b" l="l" r="r" t="t"/>
                <a:pathLst>
                  <a:path extrusionOk="0" h="301280" w="316600">
                    <a:moveTo>
                      <a:pt x="316601" y="301281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58"/>
              <p:cNvSpPr/>
              <p:nvPr/>
            </p:nvSpPr>
            <p:spPr>
              <a:xfrm>
                <a:off x="5468369" y="2264696"/>
                <a:ext cx="33136" cy="33133"/>
              </a:xfrm>
              <a:custGeom>
                <a:rect b="b" l="l" r="r" t="t"/>
                <a:pathLst>
                  <a:path extrusionOk="0" h="33133" w="33136">
                    <a:moveTo>
                      <a:pt x="24360" y="1935"/>
                    </a:moveTo>
                    <a:cubicBezTo>
                      <a:pt x="16283" y="-2340"/>
                      <a:pt x="6211" y="700"/>
                      <a:pt x="1935" y="8776"/>
                    </a:cubicBezTo>
                    <a:cubicBezTo>
                      <a:pt x="-2341" y="16852"/>
                      <a:pt x="700" y="26828"/>
                      <a:pt x="8777" y="31199"/>
                    </a:cubicBezTo>
                    <a:cubicBezTo>
                      <a:pt x="16853" y="35474"/>
                      <a:pt x="26830" y="32434"/>
                      <a:pt x="31201" y="24358"/>
                    </a:cubicBezTo>
                    <a:cubicBezTo>
                      <a:pt x="35477" y="16282"/>
                      <a:pt x="32436" y="6306"/>
                      <a:pt x="24360" y="19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8" name="Google Shape;1228;p58"/>
              <p:cNvSpPr/>
              <p:nvPr/>
            </p:nvSpPr>
            <p:spPr>
              <a:xfrm>
                <a:off x="5451776" y="2462165"/>
                <a:ext cx="349762" cy="120379"/>
              </a:xfrm>
              <a:custGeom>
                <a:rect b="b" l="l" r="r" t="t"/>
                <a:pathLst>
                  <a:path extrusionOk="0" h="120379" w="349762">
                    <a:moveTo>
                      <a:pt x="349762" y="12037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58"/>
              <p:cNvSpPr/>
              <p:nvPr/>
            </p:nvSpPr>
            <p:spPr>
              <a:xfrm>
                <a:off x="5435266" y="2445562"/>
                <a:ext cx="33079" cy="33077"/>
              </a:xfrm>
              <a:custGeom>
                <a:rect b="b" l="l" r="r" t="t"/>
                <a:pathLst>
                  <a:path extrusionOk="0" h="33077" w="33079">
                    <a:moveTo>
                      <a:pt x="9193" y="31425"/>
                    </a:moveTo>
                    <a:cubicBezTo>
                      <a:pt x="1021" y="27339"/>
                      <a:pt x="-2304" y="17458"/>
                      <a:pt x="1687" y="9192"/>
                    </a:cubicBezTo>
                    <a:cubicBezTo>
                      <a:pt x="5772" y="1021"/>
                      <a:pt x="15654" y="-2304"/>
                      <a:pt x="23921" y="1686"/>
                    </a:cubicBezTo>
                    <a:cubicBezTo>
                      <a:pt x="32092" y="5772"/>
                      <a:pt x="35418" y="15653"/>
                      <a:pt x="31332" y="23919"/>
                    </a:cubicBezTo>
                    <a:cubicBezTo>
                      <a:pt x="27246" y="32090"/>
                      <a:pt x="17365" y="35415"/>
                      <a:pt x="9098" y="313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"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59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546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32" name="Google Shape;1232;p59"/>
          <p:cNvSpPr txBox="1"/>
          <p:nvPr>
            <p:ph type="ctrTitle"/>
          </p:nvPr>
        </p:nvSpPr>
        <p:spPr>
          <a:xfrm>
            <a:off x="3133125" y="797263"/>
            <a:ext cx="28776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33" name="Google Shape;1233;p59"/>
          <p:cNvSpPr txBox="1"/>
          <p:nvPr>
            <p:ph idx="1" type="subTitle"/>
          </p:nvPr>
        </p:nvSpPr>
        <p:spPr>
          <a:xfrm>
            <a:off x="3133125" y="1578513"/>
            <a:ext cx="28776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4" name="Google Shape;1234;p59"/>
          <p:cNvSpPr txBox="1"/>
          <p:nvPr/>
        </p:nvSpPr>
        <p:spPr>
          <a:xfrm>
            <a:off x="3133263" y="3370309"/>
            <a:ext cx="287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" sz="10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CREDITS: This presentation template was created by </a:t>
            </a:r>
            <a:r>
              <a:rPr b="1" i="0" lang="es" sz="1000" u="none" cap="none" strike="noStrike">
                <a:solidFill>
                  <a:schemeClr val="dk1"/>
                </a:solidFill>
                <a:uFill>
                  <a:noFill/>
                </a:uFill>
                <a:latin typeface="Inter Tight"/>
                <a:ea typeface="Inter Tight"/>
                <a:cs typeface="Inter Tight"/>
                <a:sym typeface="Inter Tigh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s" sz="10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, including icons by </a:t>
            </a:r>
            <a:r>
              <a:rPr b="1" i="0" lang="es" sz="1000" u="none" cap="none" strike="noStrike">
                <a:solidFill>
                  <a:schemeClr val="dk1"/>
                </a:solidFill>
                <a:uFill>
                  <a:noFill/>
                </a:uFill>
                <a:latin typeface="Inter Tight"/>
                <a:ea typeface="Inter Tight"/>
                <a:cs typeface="Inter Tight"/>
                <a:sym typeface="Inter T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s" sz="10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 </a:t>
            </a:r>
            <a:r>
              <a:rPr b="0" i="0" lang="es" sz="10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and infographics &amp; images by </a:t>
            </a:r>
            <a:r>
              <a:rPr b="1" i="0" lang="es" sz="1000" u="none" cap="none" strike="noStrike">
                <a:solidFill>
                  <a:schemeClr val="dk1"/>
                </a:solidFill>
                <a:uFill>
                  <a:noFill/>
                </a:uFill>
                <a:latin typeface="Inter Tight"/>
                <a:ea typeface="Inter Tight"/>
                <a:cs typeface="Inter Tight"/>
                <a:sym typeface="Inter T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000" u="none" cap="none" strike="noStrike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grpSp>
        <p:nvGrpSpPr>
          <p:cNvPr id="1235" name="Google Shape;1235;p59"/>
          <p:cNvGrpSpPr/>
          <p:nvPr/>
        </p:nvGrpSpPr>
        <p:grpSpPr>
          <a:xfrm>
            <a:off x="4183460" y="4603989"/>
            <a:ext cx="5518198" cy="1079100"/>
            <a:chOff x="4183460" y="4603989"/>
            <a:chExt cx="5518198" cy="1079100"/>
          </a:xfrm>
        </p:grpSpPr>
        <p:grpSp>
          <p:nvGrpSpPr>
            <p:cNvPr id="1236" name="Google Shape;1236;p59"/>
            <p:cNvGrpSpPr/>
            <p:nvPr/>
          </p:nvGrpSpPr>
          <p:grpSpPr>
            <a:xfrm>
              <a:off x="4183460" y="4704200"/>
              <a:ext cx="2095205" cy="350537"/>
              <a:chOff x="1550610" y="4704238"/>
              <a:chExt cx="2095205" cy="350537"/>
            </a:xfrm>
          </p:grpSpPr>
          <p:grpSp>
            <p:nvGrpSpPr>
              <p:cNvPr id="1237" name="Google Shape;1237;p59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1238" name="Google Shape;1238;p59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1239" name="Google Shape;1239;p59"/>
                <p:cNvCxnSpPr>
                  <a:stCxn id="1238" idx="6"/>
                  <a:endCxn id="1240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240" name="Google Shape;1240;p59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1241" name="Google Shape;1241;p59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1242" name="Google Shape;1242;p59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1243" name="Google Shape;1243;p59"/>
                <p:cNvCxnSpPr>
                  <a:stCxn id="1242" idx="6"/>
                  <a:endCxn id="1244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244" name="Google Shape;1244;p59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  <p:grpSp>
          <p:nvGrpSpPr>
            <p:cNvPr id="1245" name="Google Shape;1245;p59"/>
            <p:cNvGrpSpPr/>
            <p:nvPr/>
          </p:nvGrpSpPr>
          <p:grpSpPr>
            <a:xfrm>
              <a:off x="8622558" y="4603989"/>
              <a:ext cx="1079100" cy="1079100"/>
              <a:chOff x="8359400" y="1569464"/>
              <a:chExt cx="1079100" cy="1079100"/>
            </a:xfrm>
          </p:grpSpPr>
          <p:sp>
            <p:nvSpPr>
              <p:cNvPr id="1246" name="Google Shape;1246;p59"/>
              <p:cNvSpPr/>
              <p:nvPr/>
            </p:nvSpPr>
            <p:spPr>
              <a:xfrm>
                <a:off x="8800721" y="2010786"/>
                <a:ext cx="196500" cy="196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47" name="Google Shape;1247;p59"/>
              <p:cNvSpPr/>
              <p:nvPr/>
            </p:nvSpPr>
            <p:spPr>
              <a:xfrm>
                <a:off x="8751793" y="1961857"/>
                <a:ext cx="294300" cy="294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48" name="Google Shape;1248;p59"/>
              <p:cNvSpPr/>
              <p:nvPr/>
            </p:nvSpPr>
            <p:spPr>
              <a:xfrm>
                <a:off x="8702543" y="1912607"/>
                <a:ext cx="392700" cy="3927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49" name="Google Shape;1249;p59"/>
              <p:cNvSpPr/>
              <p:nvPr/>
            </p:nvSpPr>
            <p:spPr>
              <a:xfrm>
                <a:off x="8653614" y="1863679"/>
                <a:ext cx="490500" cy="4905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50" name="Google Shape;1250;p59"/>
              <p:cNvSpPr/>
              <p:nvPr/>
            </p:nvSpPr>
            <p:spPr>
              <a:xfrm>
                <a:off x="8604686" y="1814750"/>
                <a:ext cx="588300" cy="588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51" name="Google Shape;1251;p59"/>
              <p:cNvSpPr/>
              <p:nvPr/>
            </p:nvSpPr>
            <p:spPr>
              <a:xfrm>
                <a:off x="8555436" y="1765500"/>
                <a:ext cx="687000" cy="687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52" name="Google Shape;1252;p59"/>
              <p:cNvSpPr/>
              <p:nvPr/>
            </p:nvSpPr>
            <p:spPr>
              <a:xfrm>
                <a:off x="8506507" y="1716571"/>
                <a:ext cx="784800" cy="7848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53" name="Google Shape;1253;p59"/>
              <p:cNvSpPr/>
              <p:nvPr/>
            </p:nvSpPr>
            <p:spPr>
              <a:xfrm>
                <a:off x="8457257" y="1667321"/>
                <a:ext cx="883200" cy="8832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54" name="Google Shape;1254;p59"/>
              <p:cNvSpPr/>
              <p:nvPr/>
            </p:nvSpPr>
            <p:spPr>
              <a:xfrm>
                <a:off x="8408328" y="1618393"/>
                <a:ext cx="981000" cy="9810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55" name="Google Shape;1255;p59"/>
              <p:cNvSpPr/>
              <p:nvPr/>
            </p:nvSpPr>
            <p:spPr>
              <a:xfrm>
                <a:off x="8359400" y="1569464"/>
                <a:ext cx="1079100" cy="10791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</p:grpSp>
      <p:grpSp>
        <p:nvGrpSpPr>
          <p:cNvPr id="1256" name="Google Shape;1256;p59"/>
          <p:cNvGrpSpPr/>
          <p:nvPr/>
        </p:nvGrpSpPr>
        <p:grpSpPr>
          <a:xfrm>
            <a:off x="11" y="198238"/>
            <a:ext cx="1868464" cy="4945266"/>
            <a:chOff x="11" y="198238"/>
            <a:chExt cx="1868464" cy="4945266"/>
          </a:xfrm>
        </p:grpSpPr>
        <p:grpSp>
          <p:nvGrpSpPr>
            <p:cNvPr id="1257" name="Google Shape;1257;p59"/>
            <p:cNvGrpSpPr/>
            <p:nvPr/>
          </p:nvGrpSpPr>
          <p:grpSpPr>
            <a:xfrm>
              <a:off x="1399375" y="198238"/>
              <a:ext cx="469100" cy="125100"/>
              <a:chOff x="4540000" y="294675"/>
              <a:chExt cx="469100" cy="125100"/>
            </a:xfrm>
          </p:grpSpPr>
          <p:sp>
            <p:nvSpPr>
              <p:cNvPr id="1258" name="Google Shape;1258;p59"/>
              <p:cNvSpPr/>
              <p:nvPr/>
            </p:nvSpPr>
            <p:spPr>
              <a:xfrm rot="-5400000">
                <a:off x="45316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59" name="Google Shape;1259;p59"/>
              <p:cNvSpPr/>
              <p:nvPr/>
            </p:nvSpPr>
            <p:spPr>
              <a:xfrm rot="-5400000">
                <a:off x="47120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  <p:sp>
            <p:nvSpPr>
              <p:cNvPr id="1260" name="Google Shape;1260;p59"/>
              <p:cNvSpPr/>
              <p:nvPr/>
            </p:nvSpPr>
            <p:spPr>
              <a:xfrm rot="-5400000">
                <a:off x="4892400" y="303075"/>
                <a:ext cx="125100" cy="1083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Inter Tight"/>
                  <a:ea typeface="Inter Tight"/>
                  <a:cs typeface="Inter Tight"/>
                  <a:sym typeface="Inter Tight"/>
                </a:endParaRPr>
              </a:p>
            </p:txBody>
          </p:sp>
        </p:grpSp>
        <p:grpSp>
          <p:nvGrpSpPr>
            <p:cNvPr id="1261" name="Google Shape;1261;p59"/>
            <p:cNvGrpSpPr/>
            <p:nvPr/>
          </p:nvGrpSpPr>
          <p:grpSpPr>
            <a:xfrm flipH="1">
              <a:off x="11" y="4220279"/>
              <a:ext cx="436703" cy="923225"/>
              <a:chOff x="4794250" y="3765054"/>
              <a:chExt cx="436703" cy="923225"/>
            </a:xfrm>
          </p:grpSpPr>
          <p:sp>
            <p:nvSpPr>
              <p:cNvPr id="1262" name="Google Shape;1262;p59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59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59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59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59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rect b="b" l="l" r="r" t="t"/>
                <a:pathLst>
                  <a:path extrusionOk="0" h="426505" w="424636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59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rect b="b" l="l" r="r" t="t"/>
                <a:pathLst>
                  <a:path extrusionOk="0" h="302325" w="301017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59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rect b="b" l="l" r="r" t="t"/>
                <a:pathLst>
                  <a:path extrusionOk="0" h="178146" w="177399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60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546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_1"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61"/>
          <p:cNvSpPr/>
          <p:nvPr/>
        </p:nvSpPr>
        <p:spPr>
          <a:xfrm>
            <a:off x="237399" y="230425"/>
            <a:ext cx="8650800" cy="4680000"/>
          </a:xfrm>
          <a:prstGeom prst="roundRect">
            <a:avLst>
              <a:gd fmla="val 546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grpSp>
        <p:nvGrpSpPr>
          <p:cNvPr id="1273" name="Google Shape;1273;p61"/>
          <p:cNvGrpSpPr/>
          <p:nvPr/>
        </p:nvGrpSpPr>
        <p:grpSpPr>
          <a:xfrm>
            <a:off x="347731" y="4"/>
            <a:ext cx="8796275" cy="4758027"/>
            <a:chOff x="347731" y="4"/>
            <a:chExt cx="8796275" cy="4758027"/>
          </a:xfrm>
        </p:grpSpPr>
        <p:grpSp>
          <p:nvGrpSpPr>
            <p:cNvPr id="1274" name="Google Shape;1274;p61"/>
            <p:cNvGrpSpPr/>
            <p:nvPr/>
          </p:nvGrpSpPr>
          <p:grpSpPr>
            <a:xfrm flipH="1" rot="10800000">
              <a:off x="8707303" y="4"/>
              <a:ext cx="436703" cy="923225"/>
              <a:chOff x="4794250" y="3765054"/>
              <a:chExt cx="436703" cy="923225"/>
            </a:xfrm>
          </p:grpSpPr>
          <p:sp>
            <p:nvSpPr>
              <p:cNvPr id="1275" name="Google Shape;1275;p61"/>
              <p:cNvSpPr/>
              <p:nvPr/>
            </p:nvSpPr>
            <p:spPr>
              <a:xfrm>
                <a:off x="4794250" y="376505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436704" y="0"/>
                    </a:moveTo>
                    <a:lnTo>
                      <a:pt x="0" y="438477"/>
                    </a:ln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61"/>
              <p:cNvSpPr/>
              <p:nvPr/>
            </p:nvSpPr>
            <p:spPr>
              <a:xfrm>
                <a:off x="4794250" y="388923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477"/>
                    </a:moveTo>
                    <a:lnTo>
                      <a:pt x="0" y="492633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4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61"/>
              <p:cNvSpPr/>
              <p:nvPr/>
            </p:nvSpPr>
            <p:spPr>
              <a:xfrm>
                <a:off x="4794250" y="401341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4"/>
                    </a:lnTo>
                    <a:lnTo>
                      <a:pt x="436704" y="54061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61"/>
              <p:cNvSpPr/>
              <p:nvPr/>
            </p:nvSpPr>
            <p:spPr>
              <a:xfrm>
                <a:off x="4794250" y="4137594"/>
                <a:ext cx="436703" cy="492633"/>
              </a:xfrm>
              <a:custGeom>
                <a:rect b="b" l="l" r="r" t="t"/>
                <a:pathLst>
                  <a:path extrusionOk="0" h="492633" w="436703">
                    <a:moveTo>
                      <a:pt x="0" y="438572"/>
                    </a:moveTo>
                    <a:lnTo>
                      <a:pt x="0" y="492633"/>
                    </a:lnTo>
                    <a:lnTo>
                      <a:pt x="436704" y="54156"/>
                    </a:lnTo>
                    <a:lnTo>
                      <a:pt x="436704" y="0"/>
                    </a:lnTo>
                    <a:lnTo>
                      <a:pt x="0" y="4385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61"/>
              <p:cNvSpPr/>
              <p:nvPr/>
            </p:nvSpPr>
            <p:spPr>
              <a:xfrm>
                <a:off x="4806317" y="4261773"/>
                <a:ext cx="424636" cy="426505"/>
              </a:xfrm>
              <a:custGeom>
                <a:rect b="b" l="l" r="r" t="t"/>
                <a:pathLst>
                  <a:path extrusionOk="0" h="426505" w="424636">
                    <a:moveTo>
                      <a:pt x="0" y="426506"/>
                    </a:moveTo>
                    <a:lnTo>
                      <a:pt x="53875" y="426506"/>
                    </a:lnTo>
                    <a:lnTo>
                      <a:pt x="424637" y="54061"/>
                    </a:lnTo>
                    <a:lnTo>
                      <a:pt x="424637" y="0"/>
                    </a:lnTo>
                    <a:lnTo>
                      <a:pt x="0" y="42650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61"/>
              <p:cNvSpPr/>
              <p:nvPr/>
            </p:nvSpPr>
            <p:spPr>
              <a:xfrm>
                <a:off x="4929936" y="4385953"/>
                <a:ext cx="301017" cy="302325"/>
              </a:xfrm>
              <a:custGeom>
                <a:rect b="b" l="l" r="r" t="t"/>
                <a:pathLst>
                  <a:path extrusionOk="0" h="302325" w="301017">
                    <a:moveTo>
                      <a:pt x="0" y="302326"/>
                    </a:moveTo>
                    <a:lnTo>
                      <a:pt x="53875" y="302326"/>
                    </a:lnTo>
                    <a:lnTo>
                      <a:pt x="301018" y="54156"/>
                    </a:lnTo>
                    <a:lnTo>
                      <a:pt x="301018" y="0"/>
                    </a:lnTo>
                    <a:lnTo>
                      <a:pt x="0" y="3023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61"/>
              <p:cNvSpPr/>
              <p:nvPr/>
            </p:nvSpPr>
            <p:spPr>
              <a:xfrm>
                <a:off x="5053554" y="4510133"/>
                <a:ext cx="177399" cy="178146"/>
              </a:xfrm>
              <a:custGeom>
                <a:rect b="b" l="l" r="r" t="t"/>
                <a:pathLst>
                  <a:path extrusionOk="0" h="178146" w="177399">
                    <a:moveTo>
                      <a:pt x="0" y="178146"/>
                    </a:moveTo>
                    <a:lnTo>
                      <a:pt x="53875" y="178146"/>
                    </a:lnTo>
                    <a:lnTo>
                      <a:pt x="177399" y="54157"/>
                    </a:lnTo>
                    <a:lnTo>
                      <a:pt x="177399" y="0"/>
                    </a:lnTo>
                    <a:lnTo>
                      <a:pt x="0" y="1781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2" name="Google Shape;1282;p61"/>
            <p:cNvGrpSpPr/>
            <p:nvPr/>
          </p:nvGrpSpPr>
          <p:grpSpPr>
            <a:xfrm>
              <a:off x="347731" y="4092814"/>
              <a:ext cx="264435" cy="665217"/>
              <a:chOff x="8625081" y="258014"/>
              <a:chExt cx="264435" cy="665217"/>
            </a:xfrm>
          </p:grpSpPr>
          <p:sp>
            <p:nvSpPr>
              <p:cNvPr id="1283" name="Google Shape;1283;p61"/>
              <p:cNvSpPr/>
              <p:nvPr/>
            </p:nvSpPr>
            <p:spPr>
              <a:xfrm>
                <a:off x="8625081" y="258014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61"/>
              <p:cNvSpPr/>
              <p:nvPr/>
            </p:nvSpPr>
            <p:spPr>
              <a:xfrm>
                <a:off x="8625081" y="658815"/>
                <a:ext cx="264435" cy="264416"/>
              </a:xfrm>
              <a:custGeom>
                <a:rect b="b" l="l" r="r" t="t"/>
                <a:pathLst>
                  <a:path extrusionOk="0" h="264416" w="264435">
                    <a:moveTo>
                      <a:pt x="132265" y="0"/>
                    </a:moveTo>
                    <a:lnTo>
                      <a:pt x="138442" y="69928"/>
                    </a:lnTo>
                    <a:cubicBezTo>
                      <a:pt x="141102" y="99762"/>
                      <a:pt x="164762" y="123515"/>
                      <a:pt x="194597" y="126080"/>
                    </a:cubicBezTo>
                    <a:lnTo>
                      <a:pt x="264436" y="132256"/>
                    </a:lnTo>
                    <a:lnTo>
                      <a:pt x="194597" y="138432"/>
                    </a:lnTo>
                    <a:cubicBezTo>
                      <a:pt x="164762" y="141092"/>
                      <a:pt x="141007" y="164750"/>
                      <a:pt x="138442" y="194583"/>
                    </a:cubicBezTo>
                    <a:lnTo>
                      <a:pt x="132265" y="264416"/>
                    </a:lnTo>
                    <a:lnTo>
                      <a:pt x="126089" y="194583"/>
                    </a:lnTo>
                    <a:cubicBezTo>
                      <a:pt x="123429" y="164750"/>
                      <a:pt x="99769" y="140997"/>
                      <a:pt x="69933" y="138432"/>
                    </a:cubicBezTo>
                    <a:lnTo>
                      <a:pt x="0" y="132256"/>
                    </a:lnTo>
                    <a:lnTo>
                      <a:pt x="69933" y="126080"/>
                    </a:lnTo>
                    <a:cubicBezTo>
                      <a:pt x="99769" y="123420"/>
                      <a:pt x="123429" y="99762"/>
                      <a:pt x="126089" y="69928"/>
                    </a:cubicBezTo>
                    <a:lnTo>
                      <a:pt x="132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85" name="Google Shape;1285;p61"/>
          <p:cNvGrpSpPr/>
          <p:nvPr/>
        </p:nvGrpSpPr>
        <p:grpSpPr>
          <a:xfrm>
            <a:off x="668085" y="94513"/>
            <a:ext cx="8070203" cy="4663510"/>
            <a:chOff x="668085" y="94513"/>
            <a:chExt cx="8070203" cy="4663510"/>
          </a:xfrm>
        </p:grpSpPr>
        <p:grpSp>
          <p:nvGrpSpPr>
            <p:cNvPr id="1286" name="Google Shape;1286;p61"/>
            <p:cNvGrpSpPr/>
            <p:nvPr/>
          </p:nvGrpSpPr>
          <p:grpSpPr>
            <a:xfrm>
              <a:off x="8269230" y="4309908"/>
              <a:ext cx="469058" cy="448115"/>
              <a:chOff x="5348931" y="2165350"/>
              <a:chExt cx="962763" cy="919776"/>
            </a:xfrm>
          </p:grpSpPr>
          <p:sp>
            <p:nvSpPr>
              <p:cNvPr id="1287" name="Google Shape;1287;p61"/>
              <p:cNvSpPr/>
              <p:nvPr/>
            </p:nvSpPr>
            <p:spPr>
              <a:xfrm>
                <a:off x="5801538" y="2181881"/>
                <a:ext cx="67652" cy="400662"/>
              </a:xfrm>
              <a:custGeom>
                <a:rect b="b" l="l" r="r" t="t"/>
                <a:pathLst>
                  <a:path extrusionOk="0" h="400662" w="67652">
                    <a:moveTo>
                      <a:pt x="0" y="400663"/>
                    </a:moveTo>
                    <a:lnTo>
                      <a:pt x="67653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61"/>
              <p:cNvSpPr/>
              <p:nvPr/>
            </p:nvSpPr>
            <p:spPr>
              <a:xfrm>
                <a:off x="5852753" y="2165350"/>
                <a:ext cx="33066" cy="33063"/>
              </a:xfrm>
              <a:custGeom>
                <a:rect b="b" l="l" r="r" t="t"/>
                <a:pathLst>
                  <a:path extrusionOk="0" h="33063" w="33066">
                    <a:moveTo>
                      <a:pt x="33066" y="16532"/>
                    </a:moveTo>
                    <a:cubicBezTo>
                      <a:pt x="33066" y="7411"/>
                      <a:pt x="25655" y="0"/>
                      <a:pt x="16533" y="0"/>
                    </a:cubicBezTo>
                    <a:cubicBezTo>
                      <a:pt x="7411" y="0"/>
                      <a:pt x="0" y="7411"/>
                      <a:pt x="0" y="16532"/>
                    </a:cubicBezTo>
                    <a:cubicBezTo>
                      <a:pt x="0" y="25653"/>
                      <a:pt x="7411" y="33064"/>
                      <a:pt x="16533" y="33064"/>
                    </a:cubicBezTo>
                    <a:cubicBezTo>
                      <a:pt x="25655" y="33064"/>
                      <a:pt x="33066" y="25653"/>
                      <a:pt x="33066" y="1653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61"/>
              <p:cNvSpPr/>
              <p:nvPr/>
            </p:nvSpPr>
            <p:spPr>
              <a:xfrm>
                <a:off x="5365499" y="2582544"/>
                <a:ext cx="436038" cy="31828"/>
              </a:xfrm>
              <a:custGeom>
                <a:rect b="b" l="l" r="r" t="t"/>
                <a:pathLst>
                  <a:path extrusionOk="0" h="31828" w="436038">
                    <a:moveTo>
                      <a:pt x="436039" y="0"/>
                    </a:moveTo>
                    <a:lnTo>
                      <a:pt x="0" y="3182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61"/>
              <p:cNvSpPr/>
              <p:nvPr/>
            </p:nvSpPr>
            <p:spPr>
              <a:xfrm>
                <a:off x="5348931" y="2597710"/>
                <a:ext cx="33137" cy="33134"/>
              </a:xfrm>
              <a:custGeom>
                <a:rect b="b" l="l" r="r" t="t"/>
                <a:pathLst>
                  <a:path extrusionOk="0" h="33134" w="33137">
                    <a:moveTo>
                      <a:pt x="14478" y="33004"/>
                    </a:moveTo>
                    <a:cubicBezTo>
                      <a:pt x="5452" y="31864"/>
                      <a:pt x="-1010" y="23598"/>
                      <a:pt x="130" y="14477"/>
                    </a:cubicBezTo>
                    <a:cubicBezTo>
                      <a:pt x="1271" y="5451"/>
                      <a:pt x="9537" y="-1010"/>
                      <a:pt x="18659" y="130"/>
                    </a:cubicBezTo>
                    <a:cubicBezTo>
                      <a:pt x="27686" y="1271"/>
                      <a:pt x="34147" y="9537"/>
                      <a:pt x="33007" y="18658"/>
                    </a:cubicBezTo>
                    <a:cubicBezTo>
                      <a:pt x="31867" y="27684"/>
                      <a:pt x="23600" y="34144"/>
                      <a:pt x="14478" y="330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61"/>
              <p:cNvSpPr/>
              <p:nvPr/>
            </p:nvSpPr>
            <p:spPr>
              <a:xfrm>
                <a:off x="5373766" y="2582544"/>
                <a:ext cx="427772" cy="271827"/>
              </a:xfrm>
              <a:custGeom>
                <a:rect b="b" l="l" r="r" t="t"/>
                <a:pathLst>
                  <a:path extrusionOk="0" h="271827" w="427772">
                    <a:moveTo>
                      <a:pt x="427772" y="0"/>
                    </a:moveTo>
                    <a:lnTo>
                      <a:pt x="0" y="271827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61"/>
              <p:cNvSpPr/>
              <p:nvPr/>
            </p:nvSpPr>
            <p:spPr>
              <a:xfrm>
                <a:off x="5357189" y="2837795"/>
                <a:ext cx="33059" cy="33152"/>
              </a:xfrm>
              <a:custGeom>
                <a:rect b="b" l="l" r="r" t="t"/>
                <a:pathLst>
                  <a:path extrusionOk="0" h="33152" w="33059">
                    <a:moveTo>
                      <a:pt x="2134" y="8405"/>
                    </a:moveTo>
                    <a:cubicBezTo>
                      <a:pt x="-2331" y="16386"/>
                      <a:pt x="424" y="26457"/>
                      <a:pt x="8406" y="31018"/>
                    </a:cubicBezTo>
                    <a:cubicBezTo>
                      <a:pt x="16387" y="35483"/>
                      <a:pt x="26459" y="32728"/>
                      <a:pt x="30925" y="24747"/>
                    </a:cubicBezTo>
                    <a:cubicBezTo>
                      <a:pt x="35391" y="16766"/>
                      <a:pt x="32635" y="6695"/>
                      <a:pt x="24654" y="2134"/>
                    </a:cubicBezTo>
                    <a:cubicBezTo>
                      <a:pt x="16672" y="-2331"/>
                      <a:pt x="6600" y="424"/>
                      <a:pt x="2134" y="84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61"/>
              <p:cNvSpPr/>
              <p:nvPr/>
            </p:nvSpPr>
            <p:spPr>
              <a:xfrm>
                <a:off x="5801538" y="2582544"/>
                <a:ext cx="284959" cy="452918"/>
              </a:xfrm>
              <a:custGeom>
                <a:rect b="b" l="l" r="r" t="t"/>
                <a:pathLst>
                  <a:path extrusionOk="0" h="452918" w="284959">
                    <a:moveTo>
                      <a:pt x="0" y="0"/>
                    </a:moveTo>
                    <a:lnTo>
                      <a:pt x="284960" y="45291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61"/>
              <p:cNvSpPr/>
              <p:nvPr/>
            </p:nvSpPr>
            <p:spPr>
              <a:xfrm>
                <a:off x="6069898" y="3018864"/>
                <a:ext cx="33105" cy="33102"/>
              </a:xfrm>
              <a:custGeom>
                <a:rect b="b" l="l" r="r" t="t"/>
                <a:pathLst>
                  <a:path extrusionOk="0" h="33102" w="33105">
                    <a:moveTo>
                      <a:pt x="3868" y="27145"/>
                    </a:moveTo>
                    <a:cubicBezTo>
                      <a:pt x="9759" y="34176"/>
                      <a:pt x="20116" y="35126"/>
                      <a:pt x="27147" y="29235"/>
                    </a:cubicBezTo>
                    <a:cubicBezTo>
                      <a:pt x="34179" y="23345"/>
                      <a:pt x="35129" y="12988"/>
                      <a:pt x="29238" y="5958"/>
                    </a:cubicBezTo>
                    <a:cubicBezTo>
                      <a:pt x="23346" y="-1073"/>
                      <a:pt x="12894" y="-2023"/>
                      <a:pt x="5958" y="3867"/>
                    </a:cubicBezTo>
                    <a:cubicBezTo>
                      <a:pt x="-1073" y="9758"/>
                      <a:pt x="-2024" y="20209"/>
                      <a:pt x="3868" y="2714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61"/>
              <p:cNvSpPr/>
              <p:nvPr/>
            </p:nvSpPr>
            <p:spPr>
              <a:xfrm>
                <a:off x="5558671" y="2582544"/>
                <a:ext cx="242866" cy="485982"/>
              </a:xfrm>
              <a:custGeom>
                <a:rect b="b" l="l" r="r" t="t"/>
                <a:pathLst>
                  <a:path extrusionOk="0" h="485982" w="242866">
                    <a:moveTo>
                      <a:pt x="242867" y="0"/>
                    </a:moveTo>
                    <a:lnTo>
                      <a:pt x="0" y="4859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6" name="Google Shape;1296;p61"/>
              <p:cNvSpPr/>
              <p:nvPr/>
            </p:nvSpPr>
            <p:spPr>
              <a:xfrm>
                <a:off x="5542111" y="3051927"/>
                <a:ext cx="33161" cy="33199"/>
              </a:xfrm>
              <a:custGeom>
                <a:rect b="b" l="l" r="r" t="t"/>
                <a:pathLst>
                  <a:path extrusionOk="0" h="33199" w="33161">
                    <a:moveTo>
                      <a:pt x="31668" y="23441"/>
                    </a:moveTo>
                    <a:cubicBezTo>
                      <a:pt x="27867" y="31802"/>
                      <a:pt x="18081" y="35507"/>
                      <a:pt x="9719" y="31707"/>
                    </a:cubicBezTo>
                    <a:cubicBezTo>
                      <a:pt x="1357" y="27906"/>
                      <a:pt x="-2253" y="18120"/>
                      <a:pt x="1452" y="9759"/>
                    </a:cubicBezTo>
                    <a:cubicBezTo>
                      <a:pt x="5253" y="1398"/>
                      <a:pt x="15040" y="-2307"/>
                      <a:pt x="23402" y="1493"/>
                    </a:cubicBezTo>
                    <a:cubicBezTo>
                      <a:pt x="31763" y="5294"/>
                      <a:pt x="35469" y="15080"/>
                      <a:pt x="31668" y="2344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1297;p61"/>
              <p:cNvSpPr/>
              <p:nvPr/>
            </p:nvSpPr>
            <p:spPr>
              <a:xfrm>
                <a:off x="5801538" y="2582544"/>
                <a:ext cx="34586" cy="360282"/>
              </a:xfrm>
              <a:custGeom>
                <a:rect b="b" l="l" r="r" t="t"/>
                <a:pathLst>
                  <a:path extrusionOk="0" h="360282" w="34586">
                    <a:moveTo>
                      <a:pt x="0" y="0"/>
                    </a:moveTo>
                    <a:lnTo>
                      <a:pt x="34587" y="360283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p61"/>
              <p:cNvSpPr/>
              <p:nvPr/>
            </p:nvSpPr>
            <p:spPr>
              <a:xfrm>
                <a:off x="5819494" y="2926292"/>
                <a:ext cx="33167" cy="33164"/>
              </a:xfrm>
              <a:custGeom>
                <a:rect b="b" l="l" r="r" t="t"/>
                <a:pathLst>
                  <a:path extrusionOk="0" h="33164" w="33167">
                    <a:moveTo>
                      <a:pt x="573" y="20905"/>
                    </a:moveTo>
                    <a:cubicBezTo>
                      <a:pt x="2948" y="29741"/>
                      <a:pt x="12070" y="34967"/>
                      <a:pt x="20907" y="32592"/>
                    </a:cubicBezTo>
                    <a:cubicBezTo>
                      <a:pt x="29744" y="30216"/>
                      <a:pt x="34970" y="21095"/>
                      <a:pt x="32594" y="12259"/>
                    </a:cubicBezTo>
                    <a:cubicBezTo>
                      <a:pt x="30219" y="3423"/>
                      <a:pt x="21097" y="-1802"/>
                      <a:pt x="12260" y="573"/>
                    </a:cubicBezTo>
                    <a:cubicBezTo>
                      <a:pt x="3424" y="2948"/>
                      <a:pt x="-1802" y="12069"/>
                      <a:pt x="573" y="2090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p61"/>
              <p:cNvSpPr/>
              <p:nvPr/>
            </p:nvSpPr>
            <p:spPr>
              <a:xfrm>
                <a:off x="5801538" y="2582544"/>
                <a:ext cx="301587" cy="163609"/>
              </a:xfrm>
              <a:custGeom>
                <a:rect b="b" l="l" r="r" t="t"/>
                <a:pathLst>
                  <a:path extrusionOk="0" h="163609" w="301587">
                    <a:moveTo>
                      <a:pt x="0" y="0"/>
                    </a:moveTo>
                    <a:lnTo>
                      <a:pt x="301588" y="16360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61"/>
              <p:cNvSpPr/>
              <p:nvPr/>
            </p:nvSpPr>
            <p:spPr>
              <a:xfrm>
                <a:off x="6086443" y="2729567"/>
                <a:ext cx="33157" cy="33077"/>
              </a:xfrm>
              <a:custGeom>
                <a:rect b="b" l="l" r="r" t="t"/>
                <a:pathLst>
                  <a:path extrusionOk="0" h="33077" w="33157">
                    <a:moveTo>
                      <a:pt x="27040" y="3665"/>
                    </a:moveTo>
                    <a:cubicBezTo>
                      <a:pt x="34166" y="9461"/>
                      <a:pt x="35211" y="19817"/>
                      <a:pt x="29415" y="26943"/>
                    </a:cubicBezTo>
                    <a:cubicBezTo>
                      <a:pt x="23619" y="34069"/>
                      <a:pt x="13262" y="35114"/>
                      <a:pt x="6136" y="29413"/>
                    </a:cubicBezTo>
                    <a:cubicBezTo>
                      <a:pt x="-991" y="23617"/>
                      <a:pt x="-2036" y="13261"/>
                      <a:pt x="3665" y="6135"/>
                    </a:cubicBezTo>
                    <a:cubicBezTo>
                      <a:pt x="9461" y="-991"/>
                      <a:pt x="19913" y="-2036"/>
                      <a:pt x="26945" y="366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61"/>
              <p:cNvSpPr/>
              <p:nvPr/>
            </p:nvSpPr>
            <p:spPr>
              <a:xfrm>
                <a:off x="5801538" y="2582544"/>
                <a:ext cx="493524" cy="75628"/>
              </a:xfrm>
              <a:custGeom>
                <a:rect b="b" l="l" r="r" t="t"/>
                <a:pathLst>
                  <a:path extrusionOk="0" h="75628" w="493524">
                    <a:moveTo>
                      <a:pt x="0" y="0"/>
                    </a:moveTo>
                    <a:lnTo>
                      <a:pt x="493525" y="7562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61"/>
              <p:cNvSpPr/>
              <p:nvPr/>
            </p:nvSpPr>
            <p:spPr>
              <a:xfrm>
                <a:off x="6278620" y="2641627"/>
                <a:ext cx="33074" cy="33082"/>
              </a:xfrm>
              <a:custGeom>
                <a:rect b="b" l="l" r="r" t="t"/>
                <a:pathLst>
                  <a:path extrusionOk="0" h="33082" w="33074">
                    <a:moveTo>
                      <a:pt x="22143" y="32128"/>
                    </a:moveTo>
                    <a:cubicBezTo>
                      <a:pt x="30695" y="28993"/>
                      <a:pt x="35161" y="19492"/>
                      <a:pt x="32120" y="10941"/>
                    </a:cubicBezTo>
                    <a:cubicBezTo>
                      <a:pt x="28985" y="2295"/>
                      <a:pt x="19483" y="-2076"/>
                      <a:pt x="10931" y="964"/>
                    </a:cubicBezTo>
                    <a:cubicBezTo>
                      <a:pt x="2380" y="4100"/>
                      <a:pt x="-2086" y="13601"/>
                      <a:pt x="954" y="22152"/>
                    </a:cubicBezTo>
                    <a:cubicBezTo>
                      <a:pt x="4090" y="30703"/>
                      <a:pt x="13592" y="35169"/>
                      <a:pt x="22143" y="3212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61"/>
              <p:cNvSpPr/>
              <p:nvPr/>
            </p:nvSpPr>
            <p:spPr>
              <a:xfrm>
                <a:off x="5801538" y="2522307"/>
                <a:ext cx="310329" cy="60237"/>
              </a:xfrm>
              <a:custGeom>
                <a:rect b="b" l="l" r="r" t="t"/>
                <a:pathLst>
                  <a:path extrusionOk="0" h="60237" w="310329">
                    <a:moveTo>
                      <a:pt x="0" y="60237"/>
                    </a:moveTo>
                    <a:lnTo>
                      <a:pt x="31033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61"/>
              <p:cNvSpPr/>
              <p:nvPr/>
            </p:nvSpPr>
            <p:spPr>
              <a:xfrm>
                <a:off x="6095279" y="2505815"/>
                <a:ext cx="33082" cy="33181"/>
              </a:xfrm>
              <a:custGeom>
                <a:rect b="b" l="l" r="r" t="t"/>
                <a:pathLst>
                  <a:path extrusionOk="0" h="33181" w="33082">
                    <a:moveTo>
                      <a:pt x="11647" y="720"/>
                    </a:moveTo>
                    <a:cubicBezTo>
                      <a:pt x="20389" y="-1940"/>
                      <a:pt x="29606" y="3000"/>
                      <a:pt x="32361" y="11741"/>
                    </a:cubicBezTo>
                    <a:cubicBezTo>
                      <a:pt x="35022" y="20483"/>
                      <a:pt x="30081" y="29794"/>
                      <a:pt x="21434" y="32454"/>
                    </a:cubicBezTo>
                    <a:cubicBezTo>
                      <a:pt x="12692" y="35114"/>
                      <a:pt x="3476" y="30269"/>
                      <a:pt x="720" y="21433"/>
                    </a:cubicBezTo>
                    <a:cubicBezTo>
                      <a:pt x="-1940" y="12692"/>
                      <a:pt x="3001" y="3380"/>
                      <a:pt x="11742" y="72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61"/>
              <p:cNvSpPr/>
              <p:nvPr/>
            </p:nvSpPr>
            <p:spPr>
              <a:xfrm>
                <a:off x="5801538" y="2334755"/>
                <a:ext cx="351757" cy="247789"/>
              </a:xfrm>
              <a:custGeom>
                <a:rect b="b" l="l" r="r" t="t"/>
                <a:pathLst>
                  <a:path extrusionOk="0" h="247789" w="351757">
                    <a:moveTo>
                      <a:pt x="0" y="247789"/>
                    </a:moveTo>
                    <a:lnTo>
                      <a:pt x="351758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61"/>
              <p:cNvSpPr/>
              <p:nvPr/>
            </p:nvSpPr>
            <p:spPr>
              <a:xfrm>
                <a:off x="6136778" y="2318143"/>
                <a:ext cx="33129" cy="33127"/>
              </a:xfrm>
              <a:custGeom>
                <a:rect b="b" l="l" r="r" t="t"/>
                <a:pathLst>
                  <a:path extrusionOk="0" h="33127" w="33129">
                    <a:moveTo>
                      <a:pt x="27539" y="28963"/>
                    </a:moveTo>
                    <a:cubicBezTo>
                      <a:pt x="34381" y="22882"/>
                      <a:pt x="35046" y="12431"/>
                      <a:pt x="28965" y="5590"/>
                    </a:cubicBezTo>
                    <a:cubicBezTo>
                      <a:pt x="22884" y="-1251"/>
                      <a:pt x="12432" y="-1916"/>
                      <a:pt x="5590" y="4165"/>
                    </a:cubicBezTo>
                    <a:cubicBezTo>
                      <a:pt x="-1251" y="10245"/>
                      <a:pt x="-1916" y="20697"/>
                      <a:pt x="4165" y="27537"/>
                    </a:cubicBezTo>
                    <a:cubicBezTo>
                      <a:pt x="10246" y="34378"/>
                      <a:pt x="20698" y="35043"/>
                      <a:pt x="27539" y="2896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61"/>
              <p:cNvSpPr/>
              <p:nvPr/>
            </p:nvSpPr>
            <p:spPr>
              <a:xfrm>
                <a:off x="5801538" y="2318223"/>
                <a:ext cx="185380" cy="264321"/>
              </a:xfrm>
              <a:custGeom>
                <a:rect b="b" l="l" r="r" t="t"/>
                <a:pathLst>
                  <a:path extrusionOk="0" h="264321" w="185380">
                    <a:moveTo>
                      <a:pt x="0" y="264321"/>
                    </a:moveTo>
                    <a:lnTo>
                      <a:pt x="185381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61"/>
              <p:cNvSpPr/>
              <p:nvPr/>
            </p:nvSpPr>
            <p:spPr>
              <a:xfrm>
                <a:off x="5970434" y="2301644"/>
                <a:ext cx="33064" cy="33062"/>
              </a:xfrm>
              <a:custGeom>
                <a:rect b="b" l="l" r="r" t="t"/>
                <a:pathLst>
                  <a:path extrusionOk="0" h="33062" w="33064">
                    <a:moveTo>
                      <a:pt x="3277" y="6602"/>
                    </a:moveTo>
                    <a:cubicBezTo>
                      <a:pt x="8788" y="-713"/>
                      <a:pt x="19145" y="-2139"/>
                      <a:pt x="26462" y="3277"/>
                    </a:cubicBezTo>
                    <a:cubicBezTo>
                      <a:pt x="33778" y="8788"/>
                      <a:pt x="35203" y="19144"/>
                      <a:pt x="29787" y="26460"/>
                    </a:cubicBezTo>
                    <a:cubicBezTo>
                      <a:pt x="24276" y="33776"/>
                      <a:pt x="13919" y="35201"/>
                      <a:pt x="6603" y="29785"/>
                    </a:cubicBezTo>
                    <a:cubicBezTo>
                      <a:pt x="-713" y="24275"/>
                      <a:pt x="-2139" y="13918"/>
                      <a:pt x="3277" y="660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61"/>
              <p:cNvSpPr/>
              <p:nvPr/>
            </p:nvSpPr>
            <p:spPr>
              <a:xfrm>
                <a:off x="5751273" y="2429006"/>
                <a:ext cx="50264" cy="153538"/>
              </a:xfrm>
              <a:custGeom>
                <a:rect b="b" l="l" r="r" t="t"/>
                <a:pathLst>
                  <a:path extrusionOk="0" h="153538" w="50264">
                    <a:moveTo>
                      <a:pt x="50265" y="153538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61"/>
              <p:cNvSpPr/>
              <p:nvPr/>
            </p:nvSpPr>
            <p:spPr>
              <a:xfrm>
                <a:off x="5734608" y="2412437"/>
                <a:ext cx="33140" cy="33137"/>
              </a:xfrm>
              <a:custGeom>
                <a:rect b="b" l="l" r="r" t="t"/>
                <a:pathLst>
                  <a:path extrusionOk="0" h="33137" w="33140">
                    <a:moveTo>
                      <a:pt x="31393" y="9158"/>
                    </a:moveTo>
                    <a:cubicBezTo>
                      <a:pt x="27307" y="987"/>
                      <a:pt x="17330" y="-2338"/>
                      <a:pt x="9159" y="1747"/>
                    </a:cubicBezTo>
                    <a:cubicBezTo>
                      <a:pt x="987" y="5833"/>
                      <a:pt x="-2338" y="15809"/>
                      <a:pt x="1747" y="23980"/>
                    </a:cubicBezTo>
                    <a:cubicBezTo>
                      <a:pt x="5833" y="32151"/>
                      <a:pt x="15810" y="35476"/>
                      <a:pt x="23982" y="31391"/>
                    </a:cubicBezTo>
                    <a:cubicBezTo>
                      <a:pt x="32153" y="27305"/>
                      <a:pt x="35479" y="17329"/>
                      <a:pt x="31393" y="9158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61"/>
              <p:cNvSpPr/>
              <p:nvPr/>
            </p:nvSpPr>
            <p:spPr>
              <a:xfrm>
                <a:off x="5645898" y="2364873"/>
                <a:ext cx="155639" cy="217670"/>
              </a:xfrm>
              <a:custGeom>
                <a:rect b="b" l="l" r="r" t="t"/>
                <a:pathLst>
                  <a:path extrusionOk="0" h="217670" w="155639">
                    <a:moveTo>
                      <a:pt x="155640" y="217671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61"/>
              <p:cNvSpPr/>
              <p:nvPr/>
            </p:nvSpPr>
            <p:spPr>
              <a:xfrm>
                <a:off x="5629348" y="2348230"/>
                <a:ext cx="33194" cy="33191"/>
              </a:xfrm>
              <a:custGeom>
                <a:rect b="b" l="l" r="r" t="t"/>
                <a:pathLst>
                  <a:path extrusionOk="0" h="33191" w="33194">
                    <a:moveTo>
                      <a:pt x="1347" y="23104"/>
                    </a:moveTo>
                    <a:cubicBezTo>
                      <a:pt x="-2264" y="14743"/>
                      <a:pt x="1632" y="4957"/>
                      <a:pt x="10088" y="1347"/>
                    </a:cubicBezTo>
                    <a:cubicBezTo>
                      <a:pt x="18545" y="-2264"/>
                      <a:pt x="28237" y="1632"/>
                      <a:pt x="31848" y="10088"/>
                    </a:cubicBezTo>
                    <a:cubicBezTo>
                      <a:pt x="35458" y="18449"/>
                      <a:pt x="31563" y="28235"/>
                      <a:pt x="23106" y="31845"/>
                    </a:cubicBezTo>
                    <a:cubicBezTo>
                      <a:pt x="14649" y="35456"/>
                      <a:pt x="4958" y="31560"/>
                      <a:pt x="1347" y="23104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61"/>
              <p:cNvSpPr/>
              <p:nvPr/>
            </p:nvSpPr>
            <p:spPr>
              <a:xfrm>
                <a:off x="5484937" y="2281263"/>
                <a:ext cx="316600" cy="301280"/>
              </a:xfrm>
              <a:custGeom>
                <a:rect b="b" l="l" r="r" t="t"/>
                <a:pathLst>
                  <a:path extrusionOk="0" h="301280" w="316600">
                    <a:moveTo>
                      <a:pt x="316601" y="301281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61"/>
              <p:cNvSpPr/>
              <p:nvPr/>
            </p:nvSpPr>
            <p:spPr>
              <a:xfrm>
                <a:off x="5468369" y="2264696"/>
                <a:ext cx="33136" cy="33133"/>
              </a:xfrm>
              <a:custGeom>
                <a:rect b="b" l="l" r="r" t="t"/>
                <a:pathLst>
                  <a:path extrusionOk="0" h="33133" w="33136">
                    <a:moveTo>
                      <a:pt x="24360" y="1935"/>
                    </a:moveTo>
                    <a:cubicBezTo>
                      <a:pt x="16283" y="-2340"/>
                      <a:pt x="6211" y="700"/>
                      <a:pt x="1935" y="8776"/>
                    </a:cubicBezTo>
                    <a:cubicBezTo>
                      <a:pt x="-2341" y="16852"/>
                      <a:pt x="700" y="26828"/>
                      <a:pt x="8777" y="31199"/>
                    </a:cubicBezTo>
                    <a:cubicBezTo>
                      <a:pt x="16853" y="35474"/>
                      <a:pt x="26830" y="32434"/>
                      <a:pt x="31201" y="24358"/>
                    </a:cubicBezTo>
                    <a:cubicBezTo>
                      <a:pt x="35477" y="16282"/>
                      <a:pt x="32436" y="6306"/>
                      <a:pt x="24360" y="193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61"/>
              <p:cNvSpPr/>
              <p:nvPr/>
            </p:nvSpPr>
            <p:spPr>
              <a:xfrm>
                <a:off x="5451776" y="2462165"/>
                <a:ext cx="349762" cy="120379"/>
              </a:xfrm>
              <a:custGeom>
                <a:rect b="b" l="l" r="r" t="t"/>
                <a:pathLst>
                  <a:path extrusionOk="0" h="120379" w="349762">
                    <a:moveTo>
                      <a:pt x="349762" y="120379"/>
                    </a:move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61"/>
              <p:cNvSpPr/>
              <p:nvPr/>
            </p:nvSpPr>
            <p:spPr>
              <a:xfrm>
                <a:off x="5435266" y="2445562"/>
                <a:ext cx="33079" cy="33077"/>
              </a:xfrm>
              <a:custGeom>
                <a:rect b="b" l="l" r="r" t="t"/>
                <a:pathLst>
                  <a:path extrusionOk="0" h="33077" w="33079">
                    <a:moveTo>
                      <a:pt x="9193" y="31425"/>
                    </a:moveTo>
                    <a:cubicBezTo>
                      <a:pt x="1021" y="27339"/>
                      <a:pt x="-2304" y="17458"/>
                      <a:pt x="1687" y="9192"/>
                    </a:cubicBezTo>
                    <a:cubicBezTo>
                      <a:pt x="5772" y="1021"/>
                      <a:pt x="15654" y="-2304"/>
                      <a:pt x="23921" y="1686"/>
                    </a:cubicBezTo>
                    <a:cubicBezTo>
                      <a:pt x="32092" y="5772"/>
                      <a:pt x="35418" y="15653"/>
                      <a:pt x="31332" y="23919"/>
                    </a:cubicBezTo>
                    <a:cubicBezTo>
                      <a:pt x="27246" y="32090"/>
                      <a:pt x="17365" y="35415"/>
                      <a:pt x="9098" y="313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7" name="Google Shape;1317;p61"/>
            <p:cNvGrpSpPr/>
            <p:nvPr/>
          </p:nvGrpSpPr>
          <p:grpSpPr>
            <a:xfrm>
              <a:off x="668085" y="94513"/>
              <a:ext cx="2095205" cy="350537"/>
              <a:chOff x="1550610" y="4704238"/>
              <a:chExt cx="2095205" cy="350537"/>
            </a:xfrm>
          </p:grpSpPr>
          <p:grpSp>
            <p:nvGrpSpPr>
              <p:cNvPr id="1318" name="Google Shape;1318;p61"/>
              <p:cNvGrpSpPr/>
              <p:nvPr/>
            </p:nvGrpSpPr>
            <p:grpSpPr>
              <a:xfrm>
                <a:off x="1550610" y="4929675"/>
                <a:ext cx="1502130" cy="125100"/>
                <a:chOff x="1550610" y="4929675"/>
                <a:chExt cx="1502130" cy="125100"/>
              </a:xfrm>
            </p:grpSpPr>
            <p:sp>
              <p:nvSpPr>
                <p:cNvPr id="1319" name="Google Shape;1319;p61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1320" name="Google Shape;1320;p61"/>
                <p:cNvCxnSpPr>
                  <a:stCxn id="1319" idx="6"/>
                  <a:endCxn id="1321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321" name="Google Shape;1321;p61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  <p:grpSp>
            <p:nvGrpSpPr>
              <p:cNvPr id="1322" name="Google Shape;1322;p61"/>
              <p:cNvGrpSpPr/>
              <p:nvPr/>
            </p:nvGrpSpPr>
            <p:grpSpPr>
              <a:xfrm>
                <a:off x="2143685" y="4704238"/>
                <a:ext cx="1502130" cy="125100"/>
                <a:chOff x="1550610" y="4929675"/>
                <a:chExt cx="1502130" cy="125100"/>
              </a:xfrm>
            </p:grpSpPr>
            <p:sp>
              <p:nvSpPr>
                <p:cNvPr id="1323" name="Google Shape;1323;p61"/>
                <p:cNvSpPr/>
                <p:nvPr/>
              </p:nvSpPr>
              <p:spPr>
                <a:xfrm>
                  <a:off x="155061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  <p:cxnSp>
              <p:nvCxnSpPr>
                <p:cNvPr id="1324" name="Google Shape;1324;p61"/>
                <p:cNvCxnSpPr>
                  <a:stCxn id="1323" idx="6"/>
                  <a:endCxn id="1325" idx="2"/>
                </p:cNvCxnSpPr>
                <p:nvPr/>
              </p:nvCxnSpPr>
              <p:spPr>
                <a:xfrm>
                  <a:off x="1675710" y="4992225"/>
                  <a:ext cx="12519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325" name="Google Shape;1325;p61"/>
                <p:cNvSpPr/>
                <p:nvPr/>
              </p:nvSpPr>
              <p:spPr>
                <a:xfrm>
                  <a:off x="2927640" y="4929675"/>
                  <a:ext cx="125100" cy="125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Inter Tight"/>
                    <a:ea typeface="Inter Tight"/>
                    <a:cs typeface="Inter Tight"/>
                    <a:sym typeface="Inter Tight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●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○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■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●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○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■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●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○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■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7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us Jakarta Sans"/>
              <a:buNone/>
              <a:defRPr b="1" i="0" sz="2800" u="none" cap="none" strike="noStrik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688" name="Google Shape;688;p37"/>
          <p:cNvSpPr txBox="1"/>
          <p:nvPr>
            <p:ph idx="1" type="body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●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○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■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●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○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■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●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○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 Tight"/>
              <a:buChar char="■"/>
              <a:defRPr b="0" i="0" sz="1200" u="none" cap="none" strike="noStrike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hyperlink" Target="https://drive.google.com/file/d/1atCgM3N7HSXE4ayNtKIF6D9O2c72TSyB/view?usp=drive_link" TargetMode="External"/><Relationship Id="rId5" Type="http://schemas.openxmlformats.org/officeDocument/2006/relationships/hyperlink" Target="https://drive.google.com/file/d/12xgkPpWMh1Bt4Td84aqLQPA3vBdjxlgo/view?usp=drive_link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Relationship Id="rId5" Type="http://schemas.openxmlformats.org/officeDocument/2006/relationships/hyperlink" Target="https://cloud.google.com/endpoints/docs/openapi/restricting-api-access-with-api-keys?hl=es-419&amp;_gl=1*1deuym6*_up*MQ..&amp;gclid=Cj0KCQjwgIXCBhDBARIsAELC9ZigMj3_Mb8Z5VjZlTfpFQ0mk0eJKmfzDkQScbb3wGJ-dlC0dDidmj4aAjirEALw_wcB&amp;gclsrc=aw.d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loud.google.com/docs/authentication/?hl=es-419&amp;_gl=1*oqaym5*_up*MQ..&amp;gclid=Cj0KCQjwgIXCBhDBARIsAELC9ZigMj3_Mb8Z5VjZlTfpFQ0mk0eJKmfzDkQScbb3wGJ-dlC0dDidmj4aAjirEALw_wcB&amp;gclsrc=aw.ds#service_account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hyperlink" Target="https://cloud.google.com/policy-intelligence/docs/overview?hl=es-419&amp;_gl=1*ndjqwq*_up*MQ..&amp;gclid=Cj0KCQjwgIXCBhDBARIsAELC9ZigMj3_Mb8Z5VjZlTfpFQ0mk0eJKmfzDkQScbb3wGJ-dlC0dDidmj4aAjirEALw_wcB&amp;gclsrc=aw.d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50.png"/><Relationship Id="rId5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Relationship Id="rId5" Type="http://schemas.openxmlformats.org/officeDocument/2006/relationships/image" Target="../media/image45.png"/><Relationship Id="rId6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6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hyperlink" Target="https://cloud.google.com/endpoints/docs/openapi/when-why-api-key?hl=es-419&amp;_gl=1*mezh6v*_up*MQ..&amp;gclid=Cj0KCQjwgIXCBhDBARIsAELC9ZigMj3_Mb8Z5VjZlTfpFQ0mk0eJKmfzDkQScbb3wGJ-dlC0dDidmj4aAjirEALw_wcB&amp;gclsrc=aw.d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hyperlink" Target="https://drive.google.com/file/d/1QFRcX73Tf5it9bxFtKVNlo4sUGOrLU_X/view?usp=drive_link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Relationship Id="rId5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hyperlink" Target="https://drive.google.com/file/d/1QFRcX73Tf5it9bxFtKVNlo4sUGOrLU_X/view?usp=drive_link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png"/><Relationship Id="rId4" Type="http://schemas.openxmlformats.org/officeDocument/2006/relationships/image" Target="../media/image6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png"/><Relationship Id="rId4" Type="http://schemas.openxmlformats.org/officeDocument/2006/relationships/image" Target="../media/image6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hyperlink" Target="https://drive.google.com/file/d/1uKsE9-0z_TYuePKUX9kUW5EjkCTKqR2H/view?usp=drive_link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Relationship Id="rId4" Type="http://schemas.openxmlformats.org/officeDocument/2006/relationships/image" Target="../media/image59.png"/><Relationship Id="rId5" Type="http://schemas.openxmlformats.org/officeDocument/2006/relationships/image" Target="../media/image51.png"/><Relationship Id="rId6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hyperlink" Target="https://cloud.google.com/api-gateway/docs/about-api-gateway?hl=es-419&amp;_gl=1*1deuym6*_up*MQ..&amp;gclid=Cj0KCQjwgIXCBhDBARIsAELC9ZigMj3_Mb8Z5VjZlTfpFQ0mk0eJKmfzDkQScbb3wGJ-dlC0dDidmj4aAjirEALw_wcB&amp;gclsrc=aw.d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Google Shape;1330;p62"/>
          <p:cNvPicPr preferRelativeResize="0"/>
          <p:nvPr/>
        </p:nvPicPr>
        <p:blipFill rotWithShape="1">
          <a:blip r:embed="rId3">
            <a:alphaModFix amt="48000"/>
          </a:blip>
          <a:srcRect b="0" l="0" r="0" t="0"/>
          <a:stretch/>
        </p:blipFill>
        <p:spPr>
          <a:xfrm>
            <a:off x="0" y="0"/>
            <a:ext cx="9143999" cy="5156391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62"/>
          <p:cNvSpPr txBox="1"/>
          <p:nvPr>
            <p:ph idx="4294967295" type="title"/>
          </p:nvPr>
        </p:nvSpPr>
        <p:spPr>
          <a:xfrm>
            <a:off x="2896950" y="1419750"/>
            <a:ext cx="3350100" cy="1053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Conexión Make + Google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2" name="Google Shape;1332;p62"/>
          <p:cNvSpPr txBox="1"/>
          <p:nvPr>
            <p:ph idx="4294967295" type="title"/>
          </p:nvPr>
        </p:nvSpPr>
        <p:spPr>
          <a:xfrm>
            <a:off x="205050" y="2733025"/>
            <a:ext cx="8247000" cy="22272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s" sz="1600">
                <a:latin typeface="Calibri"/>
                <a:ea typeface="Calibri"/>
                <a:cs typeface="Calibri"/>
                <a:sym typeface="Calibri"/>
              </a:rPr>
              <a:t>Guía para configurar Google Cloud.</a:t>
            </a:r>
            <a:endParaRPr b="0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latin typeface="Calibri"/>
                <a:ea typeface="Calibri"/>
                <a:cs typeface="Calibri"/>
                <a:sym typeface="Calibri"/>
              </a:rPr>
              <a:t>🔗 </a:t>
            </a:r>
            <a:r>
              <a:rPr b="0" lang="es" sz="1800" u="sng">
                <a:solidFill>
                  <a:schemeClr val="folHlink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Video configuración de Google Cloud</a:t>
            </a:r>
            <a:r>
              <a:rPr b="0" lang="es" sz="1800" u="sng">
                <a:solidFill>
                  <a:schemeClr val="folHlink"/>
                </a:solidFill>
                <a:latin typeface="Calibri"/>
                <a:ea typeface="Calibri"/>
                <a:cs typeface="Calibri"/>
                <a:sym typeface="Calibri"/>
              </a:rPr>
              <a:t> navegador en español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latin typeface="Calibri"/>
                <a:ea typeface="Calibri"/>
                <a:cs typeface="Calibri"/>
                <a:sym typeface="Calibri"/>
              </a:rPr>
              <a:t>🔗 </a:t>
            </a:r>
            <a:r>
              <a:rPr b="0" lang="es" sz="1800" u="sng">
                <a:solidFill>
                  <a:schemeClr val="folHlink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Video configuración de Google Cloud navegador en ingles</a:t>
            </a:r>
            <a:r>
              <a:rPr lang="es" sz="16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(desde 0:56 hasta 15:00)</a:t>
            </a:r>
            <a:r>
              <a:rPr lang="es" sz="16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latin typeface="Calibri"/>
                <a:ea typeface="Calibri"/>
                <a:cs typeface="Calibri"/>
                <a:sym typeface="Calibri"/>
              </a:rPr>
              <a:t>Si en algún momento, llega a salir una ventana pidiendo que ingresen datos de facturación o pago, no ingresen nada.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443" name="Google Shape;1443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44" name="Google Shape;144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075" y="602876"/>
            <a:ext cx="7799801" cy="40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71"/>
          <p:cNvSpPr txBox="1"/>
          <p:nvPr/>
        </p:nvSpPr>
        <p:spPr>
          <a:xfrm>
            <a:off x="287175" y="303200"/>
            <a:ext cx="3390900" cy="1200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010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3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Pantalla de consentimiento de OAuth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451" name="Google Shape;145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185" y="0"/>
            <a:ext cx="55549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p72"/>
          <p:cNvSpPr/>
          <p:nvPr/>
        </p:nvSpPr>
        <p:spPr>
          <a:xfrm>
            <a:off x="955125" y="1373750"/>
            <a:ext cx="4672200" cy="260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72"/>
          <p:cNvSpPr txBox="1"/>
          <p:nvPr/>
        </p:nvSpPr>
        <p:spPr>
          <a:xfrm>
            <a:off x="5689025" y="267975"/>
            <a:ext cx="3390900" cy="1200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010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3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Pantalla de consentimiento de OAuth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59" name="Google Shape;145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7006" y="0"/>
            <a:ext cx="550278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73"/>
          <p:cNvSpPr/>
          <p:nvPr/>
        </p:nvSpPr>
        <p:spPr>
          <a:xfrm>
            <a:off x="4404725" y="3494275"/>
            <a:ext cx="2129400" cy="447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Google Shape;1461;p73"/>
          <p:cNvSpPr txBox="1"/>
          <p:nvPr/>
        </p:nvSpPr>
        <p:spPr>
          <a:xfrm>
            <a:off x="287175" y="303200"/>
            <a:ext cx="3390900" cy="1200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010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3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Pantalla de consentimiento de OAuth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467" name="Google Shape;1467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68" name="Google Shape;146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33338"/>
            <a:ext cx="6248400" cy="50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74"/>
          <p:cNvSpPr/>
          <p:nvPr/>
        </p:nvSpPr>
        <p:spPr>
          <a:xfrm>
            <a:off x="3234500" y="2571750"/>
            <a:ext cx="4962900" cy="189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74"/>
          <p:cNvSpPr txBox="1"/>
          <p:nvPr/>
        </p:nvSpPr>
        <p:spPr>
          <a:xfrm>
            <a:off x="287175" y="303200"/>
            <a:ext cx="3390900" cy="1200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010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3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Pantalla de consentimiento de OAuth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5" name="Google Shape;147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0007" y="0"/>
            <a:ext cx="532918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75"/>
          <p:cNvSpPr/>
          <p:nvPr/>
        </p:nvSpPr>
        <p:spPr>
          <a:xfrm>
            <a:off x="4279225" y="3233475"/>
            <a:ext cx="4451700" cy="148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7" name="Google Shape;1477;p75"/>
          <p:cNvSpPr txBox="1"/>
          <p:nvPr/>
        </p:nvSpPr>
        <p:spPr>
          <a:xfrm>
            <a:off x="287175" y="303200"/>
            <a:ext cx="3390900" cy="1200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010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3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Pantalla de consentimiento de OAuth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8" name="Google Shape;1478;p75"/>
          <p:cNvSpPr txBox="1"/>
          <p:nvPr/>
        </p:nvSpPr>
        <p:spPr>
          <a:xfrm>
            <a:off x="287175" y="3537650"/>
            <a:ext cx="375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Tienen las </a:t>
            </a:r>
            <a:r>
              <a:rPr i="1"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políticas</a:t>
            </a:r>
            <a:r>
              <a:rPr i="1"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privacidad de datos de la API de Google en el link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3" name="Google Shape;148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2863" y="209550"/>
            <a:ext cx="4943475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p76"/>
          <p:cNvSpPr/>
          <p:nvPr/>
        </p:nvSpPr>
        <p:spPr>
          <a:xfrm>
            <a:off x="4279225" y="3940350"/>
            <a:ext cx="937200" cy="67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5" name="Google Shape;1485;p76"/>
          <p:cNvSpPr txBox="1"/>
          <p:nvPr/>
        </p:nvSpPr>
        <p:spPr>
          <a:xfrm>
            <a:off x="287175" y="303200"/>
            <a:ext cx="3390900" cy="1200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010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3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Pantalla de consentimiento de OAuth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0" name="Google Shape;149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250" y="2393575"/>
            <a:ext cx="5029200" cy="2743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91" name="Google Shape;1491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5975" y="675729"/>
            <a:ext cx="4486880" cy="3223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92" name="Google Shape;1492;p77"/>
          <p:cNvPicPr preferRelativeResize="0"/>
          <p:nvPr/>
        </p:nvPicPr>
        <p:blipFill rotWithShape="1">
          <a:blip r:embed="rId5">
            <a:alphaModFix/>
          </a:blip>
          <a:srcRect b="50000" l="0" r="0" t="0"/>
          <a:stretch/>
        </p:blipFill>
        <p:spPr>
          <a:xfrm>
            <a:off x="709750" y="288469"/>
            <a:ext cx="2790825" cy="20002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3" name="Google Shape;1493;p77"/>
          <p:cNvSpPr/>
          <p:nvPr/>
        </p:nvSpPr>
        <p:spPr>
          <a:xfrm>
            <a:off x="709750" y="1264825"/>
            <a:ext cx="2244900" cy="60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4" name="Google Shape;1494;p77"/>
          <p:cNvSpPr/>
          <p:nvPr/>
        </p:nvSpPr>
        <p:spPr>
          <a:xfrm rot="9489467">
            <a:off x="3001212" y="1223822"/>
            <a:ext cx="391074" cy="32522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5" name="Google Shape;1495;p77"/>
          <p:cNvSpPr/>
          <p:nvPr/>
        </p:nvSpPr>
        <p:spPr>
          <a:xfrm rot="9489467">
            <a:off x="6643925" y="2124859"/>
            <a:ext cx="391074" cy="32522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6" name="Google Shape;1496;p77"/>
          <p:cNvSpPr txBox="1"/>
          <p:nvPr/>
        </p:nvSpPr>
        <p:spPr>
          <a:xfrm>
            <a:off x="7044025" y="1987925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7" name="Google Shape;1497;p77"/>
          <p:cNvSpPr txBox="1"/>
          <p:nvPr/>
        </p:nvSpPr>
        <p:spPr>
          <a:xfrm>
            <a:off x="3500575" y="1124825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8" name="Google Shape;1498;p77"/>
          <p:cNvSpPr/>
          <p:nvPr/>
        </p:nvSpPr>
        <p:spPr>
          <a:xfrm>
            <a:off x="4572000" y="2063825"/>
            <a:ext cx="2000400" cy="60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9" name="Google Shape;1499;p77"/>
          <p:cNvSpPr txBox="1"/>
          <p:nvPr/>
        </p:nvSpPr>
        <p:spPr>
          <a:xfrm>
            <a:off x="2486650" y="3268288"/>
            <a:ext cx="58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Google Shape;1500;p77"/>
          <p:cNvSpPr/>
          <p:nvPr/>
        </p:nvSpPr>
        <p:spPr>
          <a:xfrm>
            <a:off x="105250" y="3567575"/>
            <a:ext cx="1897200" cy="1046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1" name="Google Shape;1501;p77"/>
          <p:cNvSpPr/>
          <p:nvPr/>
        </p:nvSpPr>
        <p:spPr>
          <a:xfrm rot="9489467">
            <a:off x="2049025" y="3405234"/>
            <a:ext cx="391074" cy="32522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2" name="Google Shape;1502;p77"/>
          <p:cNvSpPr txBox="1"/>
          <p:nvPr/>
        </p:nvSpPr>
        <p:spPr>
          <a:xfrm>
            <a:off x="6041300" y="4105000"/>
            <a:ext cx="2790900" cy="861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010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4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Información de marca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7" name="Google Shape;1507;p78"/>
          <p:cNvPicPr preferRelativeResize="0"/>
          <p:nvPr/>
        </p:nvPicPr>
        <p:blipFill rotWithShape="1">
          <a:blip r:embed="rId3">
            <a:alphaModFix/>
          </a:blip>
          <a:srcRect b="0" l="0" r="27001" t="0"/>
          <a:stretch/>
        </p:blipFill>
        <p:spPr>
          <a:xfrm>
            <a:off x="3500575" y="95250"/>
            <a:ext cx="4199626" cy="4953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8" name="Google Shape;1508;p78"/>
          <p:cNvPicPr preferRelativeResize="0"/>
          <p:nvPr/>
        </p:nvPicPr>
        <p:blipFill rotWithShape="1">
          <a:blip r:embed="rId4">
            <a:alphaModFix/>
          </a:blip>
          <a:srcRect b="50000" l="0" r="0" t="0"/>
          <a:stretch/>
        </p:blipFill>
        <p:spPr>
          <a:xfrm>
            <a:off x="328750" y="288469"/>
            <a:ext cx="2790825" cy="20002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9" name="Google Shape;1509;p78"/>
          <p:cNvSpPr/>
          <p:nvPr/>
        </p:nvSpPr>
        <p:spPr>
          <a:xfrm>
            <a:off x="328750" y="1686025"/>
            <a:ext cx="2244900" cy="37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0" name="Google Shape;1510;p78"/>
          <p:cNvSpPr/>
          <p:nvPr/>
        </p:nvSpPr>
        <p:spPr>
          <a:xfrm rot="9489467">
            <a:off x="2484837" y="1404297"/>
            <a:ext cx="391074" cy="32522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1" name="Google Shape;1511;p78"/>
          <p:cNvSpPr txBox="1"/>
          <p:nvPr/>
        </p:nvSpPr>
        <p:spPr>
          <a:xfrm>
            <a:off x="2795013" y="1162825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p78"/>
          <p:cNvSpPr/>
          <p:nvPr/>
        </p:nvSpPr>
        <p:spPr>
          <a:xfrm>
            <a:off x="4100700" y="3020200"/>
            <a:ext cx="1200300" cy="447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3" name="Google Shape;1513;p78"/>
          <p:cNvSpPr/>
          <p:nvPr/>
        </p:nvSpPr>
        <p:spPr>
          <a:xfrm rot="9489467">
            <a:off x="5460737" y="2918947"/>
            <a:ext cx="391074" cy="32522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4" name="Google Shape;1514;p78"/>
          <p:cNvSpPr txBox="1"/>
          <p:nvPr/>
        </p:nvSpPr>
        <p:spPr>
          <a:xfrm>
            <a:off x="5705425" y="2571750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5" name="Google Shape;1515;p78"/>
          <p:cNvSpPr txBox="1"/>
          <p:nvPr/>
        </p:nvSpPr>
        <p:spPr>
          <a:xfrm>
            <a:off x="328718" y="4011050"/>
            <a:ext cx="1200300" cy="861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010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5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Público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79"/>
          <p:cNvSpPr txBox="1"/>
          <p:nvPr/>
        </p:nvSpPr>
        <p:spPr>
          <a:xfrm>
            <a:off x="0" y="3801211"/>
            <a:ext cx="3610200" cy="67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Luego de “guardar” verán el Usuario de prueba como en la imagen de la derecha.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1" name="Google Shape;1521;p79"/>
          <p:cNvPicPr preferRelativeResize="0"/>
          <p:nvPr/>
        </p:nvPicPr>
        <p:blipFill rotWithShape="1">
          <a:blip r:embed="rId3">
            <a:alphaModFix/>
          </a:blip>
          <a:srcRect b="16915" l="0" r="20025" t="0"/>
          <a:stretch/>
        </p:blipFill>
        <p:spPr>
          <a:xfrm>
            <a:off x="249675" y="227775"/>
            <a:ext cx="5164524" cy="29756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2" name="Google Shape;1522;p79"/>
          <p:cNvSpPr/>
          <p:nvPr/>
        </p:nvSpPr>
        <p:spPr>
          <a:xfrm>
            <a:off x="421000" y="2092075"/>
            <a:ext cx="4707300" cy="37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3" name="Google Shape;1523;p79"/>
          <p:cNvSpPr/>
          <p:nvPr/>
        </p:nvSpPr>
        <p:spPr>
          <a:xfrm rot="9489467">
            <a:off x="4641587" y="1697872"/>
            <a:ext cx="391074" cy="32522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4" name="Google Shape;1524;p79"/>
          <p:cNvSpPr txBox="1"/>
          <p:nvPr/>
        </p:nvSpPr>
        <p:spPr>
          <a:xfrm>
            <a:off x="4886275" y="1350675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Google Shape;1525;p79"/>
          <p:cNvSpPr/>
          <p:nvPr/>
        </p:nvSpPr>
        <p:spPr>
          <a:xfrm>
            <a:off x="311700" y="2684975"/>
            <a:ext cx="1038300" cy="447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6" name="Google Shape;1526;p79"/>
          <p:cNvSpPr/>
          <p:nvPr/>
        </p:nvSpPr>
        <p:spPr>
          <a:xfrm rot="9489467">
            <a:off x="1512362" y="2659922"/>
            <a:ext cx="391074" cy="32522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7" name="Google Shape;1527;p79"/>
          <p:cNvSpPr txBox="1"/>
          <p:nvPr/>
        </p:nvSpPr>
        <p:spPr>
          <a:xfrm>
            <a:off x="1757050" y="2312725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8" name="Google Shape;152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3022" y="2598872"/>
            <a:ext cx="5525749" cy="24041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29" name="Google Shape;1529;p79"/>
          <p:cNvPicPr preferRelativeResize="0"/>
          <p:nvPr/>
        </p:nvPicPr>
        <p:blipFill rotWithShape="1">
          <a:blip r:embed="rId4">
            <a:alphaModFix/>
          </a:blip>
          <a:srcRect b="6338" l="4431" r="60731" t="84492"/>
          <a:stretch/>
        </p:blipFill>
        <p:spPr>
          <a:xfrm>
            <a:off x="525275" y="2169050"/>
            <a:ext cx="1925051" cy="2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0" name="Google Shape;1530;p79"/>
          <p:cNvSpPr/>
          <p:nvPr/>
        </p:nvSpPr>
        <p:spPr>
          <a:xfrm>
            <a:off x="5768225" y="2684975"/>
            <a:ext cx="3300600" cy="89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79"/>
          <p:cNvSpPr txBox="1"/>
          <p:nvPr/>
        </p:nvSpPr>
        <p:spPr>
          <a:xfrm>
            <a:off x="5458625" y="762038"/>
            <a:ext cx="3610200" cy="175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Completar con el </a:t>
            </a:r>
            <a:r>
              <a:rPr b="0" i="1" lang="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 </a:t>
            </a:r>
            <a:r>
              <a:rPr b="0" i="0" lang="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que usarán para la conexión entre Make y Google.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</a:t>
            </a:r>
            <a:r>
              <a:rPr b="0" i="1" lang="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 </a:t>
            </a:r>
            <a:r>
              <a:rPr b="0" i="0" lang="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 no ser el mismo que utilizan para usar Make.</a:t>
            </a:r>
            <a:r>
              <a:rPr b="0" i="0" lang="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ejemplo, aquí configuro @gmail, pero en Make mi cuenta para trabajar es @ironhack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Google Shape;1532;p79"/>
          <p:cNvSpPr txBox="1"/>
          <p:nvPr/>
        </p:nvSpPr>
        <p:spPr>
          <a:xfrm>
            <a:off x="7820843" y="135789"/>
            <a:ext cx="1200300" cy="861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010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5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Público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7" name="Google Shape;153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338" y="571488"/>
            <a:ext cx="2790825" cy="4000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8" name="Google Shape;1538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1463" y="1071550"/>
            <a:ext cx="5572125" cy="31527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39" name="Google Shape;1539;p80"/>
          <p:cNvSpPr/>
          <p:nvPr/>
        </p:nvSpPr>
        <p:spPr>
          <a:xfrm>
            <a:off x="176350" y="2571750"/>
            <a:ext cx="2244900" cy="60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0" name="Google Shape;1540;p80"/>
          <p:cNvSpPr/>
          <p:nvPr/>
        </p:nvSpPr>
        <p:spPr>
          <a:xfrm rot="9489467">
            <a:off x="2467825" y="2565472"/>
            <a:ext cx="391074" cy="32522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1" name="Google Shape;1541;p80"/>
          <p:cNvSpPr txBox="1"/>
          <p:nvPr/>
        </p:nvSpPr>
        <p:spPr>
          <a:xfrm>
            <a:off x="2421238" y="1980263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2" name="Google Shape;1542;p80"/>
          <p:cNvSpPr/>
          <p:nvPr/>
        </p:nvSpPr>
        <p:spPr>
          <a:xfrm>
            <a:off x="4058525" y="3239425"/>
            <a:ext cx="2244900" cy="60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3" name="Google Shape;1543;p80"/>
          <p:cNvSpPr/>
          <p:nvPr/>
        </p:nvSpPr>
        <p:spPr>
          <a:xfrm rot="9489467">
            <a:off x="6350000" y="3233147"/>
            <a:ext cx="391074" cy="32522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4" name="Google Shape;1544;p80"/>
          <p:cNvSpPr txBox="1"/>
          <p:nvPr/>
        </p:nvSpPr>
        <p:spPr>
          <a:xfrm>
            <a:off x="6755588" y="2951713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5" name="Google Shape;1545;p80"/>
          <p:cNvSpPr txBox="1"/>
          <p:nvPr/>
        </p:nvSpPr>
        <p:spPr>
          <a:xfrm>
            <a:off x="7388802" y="147100"/>
            <a:ext cx="1479600" cy="861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010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6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Permisos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6" name="Google Shape;1546;p80"/>
          <p:cNvSpPr txBox="1"/>
          <p:nvPr/>
        </p:nvSpPr>
        <p:spPr>
          <a:xfrm>
            <a:off x="3481400" y="208600"/>
            <a:ext cx="3758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acceder a los permisos, una aplicación debe tener su usuario, contraseña y las claves que </a:t>
            </a:r>
            <a:r>
              <a:rPr i="1"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generamos</a:t>
            </a:r>
            <a:r>
              <a:rPr i="1"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luego (OAuth)</a:t>
            </a:r>
            <a:endParaRPr i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80"/>
          <p:cNvSpPr txBox="1"/>
          <p:nvPr/>
        </p:nvSpPr>
        <p:spPr>
          <a:xfrm>
            <a:off x="3341875" y="4413575"/>
            <a:ext cx="473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Documentación oficial de restricciones de Google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63"/>
          <p:cNvSpPr txBox="1"/>
          <p:nvPr>
            <p:ph type="title"/>
          </p:nvPr>
        </p:nvSpPr>
        <p:spPr>
          <a:xfrm>
            <a:off x="358675" y="230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"/>
              <a:t>Guía	</a:t>
            </a:r>
            <a:endParaRPr b="1"/>
          </a:p>
        </p:txBody>
      </p:sp>
      <p:sp>
        <p:nvSpPr>
          <p:cNvPr id="1338" name="Google Shape;1338;p63"/>
          <p:cNvSpPr txBox="1"/>
          <p:nvPr>
            <p:ph idx="1" type="body"/>
          </p:nvPr>
        </p:nvSpPr>
        <p:spPr>
          <a:xfrm>
            <a:off x="311700" y="803225"/>
            <a:ext cx="8520600" cy="3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Los que tienen cuenta </a:t>
            </a:r>
            <a:r>
              <a:rPr b="1" lang="es"/>
              <a:t>@gmail.com</a:t>
            </a:r>
            <a:r>
              <a:rPr lang="es"/>
              <a:t>, deben seguir esta guía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Paso 1. Crear un proyecto en Google Cloud.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s"/>
              <a:t>No es un paso obligatorio, podés utilizar uno que ya tengas creado.</a:t>
            </a:r>
            <a:endParaRPr i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Paso 2. Habilitar las APIs de las apps que usaremos.</a:t>
            </a:r>
            <a:endParaRPr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Drive, Sheet, Gmail.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Paso 3. Configurar la pantalla OAuth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	Si ya han usado mecanismos de autenticación para integrar apps de Google, </a:t>
            </a:r>
            <a:endParaRPr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es probable que ya tengan configurado esto.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Paso 4. Desarrollo de marca.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Paso 5. Configurar Público.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Paso 6. Acceso a Datos.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Paso 7. Crear Cliente OAuth 2.0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Los que tienen cuenta de Google corporativa, por ejemplo @ironhack, omiten estos pasos.</a:t>
            </a:r>
            <a:endParaRPr/>
          </a:p>
        </p:txBody>
      </p:sp>
      <p:sp>
        <p:nvSpPr>
          <p:cNvPr id="1339" name="Google Shape;1339;p63"/>
          <p:cNvSpPr txBox="1"/>
          <p:nvPr/>
        </p:nvSpPr>
        <p:spPr>
          <a:xfrm>
            <a:off x="2464825" y="4542575"/>
            <a:ext cx="655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Documentación oficial de Google acerca de las claves y los accesos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2" name="Google Shape;1552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88" y="-75200"/>
            <a:ext cx="65436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5350" y="2752225"/>
            <a:ext cx="626745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81"/>
          <p:cNvSpPr txBox="1"/>
          <p:nvPr/>
        </p:nvSpPr>
        <p:spPr>
          <a:xfrm>
            <a:off x="7388802" y="147100"/>
            <a:ext cx="1479600" cy="861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010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6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Permisos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5" name="Google Shape;1555;p81"/>
          <p:cNvSpPr txBox="1"/>
          <p:nvPr/>
        </p:nvSpPr>
        <p:spPr>
          <a:xfrm>
            <a:off x="6977950" y="1562875"/>
            <a:ext cx="1890300" cy="6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IAM - Documentación oficial de Google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0" name="Google Shape;1560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313" y="136075"/>
            <a:ext cx="6296025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7563" y="3799713"/>
            <a:ext cx="637222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82"/>
          <p:cNvPicPr preferRelativeResize="0"/>
          <p:nvPr/>
        </p:nvPicPr>
        <p:blipFill rotWithShape="1">
          <a:blip r:embed="rId5">
            <a:alphaModFix/>
          </a:blip>
          <a:srcRect b="39824" l="8487" r="27311" t="34404"/>
          <a:stretch/>
        </p:blipFill>
        <p:spPr>
          <a:xfrm>
            <a:off x="264325" y="3866650"/>
            <a:ext cx="3143250" cy="8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82"/>
          <p:cNvSpPr txBox="1"/>
          <p:nvPr/>
        </p:nvSpPr>
        <p:spPr>
          <a:xfrm>
            <a:off x="7388802" y="147100"/>
            <a:ext cx="1479600" cy="861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010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6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Permisos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569" name="Google Shape;1569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2525" y="1017725"/>
            <a:ext cx="5669084" cy="38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688" y="3304675"/>
            <a:ext cx="62769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688" y="76963"/>
            <a:ext cx="6048375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83"/>
          <p:cNvPicPr preferRelativeResize="0"/>
          <p:nvPr/>
        </p:nvPicPr>
        <p:blipFill rotWithShape="1">
          <a:blip r:embed="rId6">
            <a:alphaModFix/>
          </a:blip>
          <a:srcRect b="43820" l="13543" r="35361" t="34734"/>
          <a:stretch/>
        </p:blipFill>
        <p:spPr>
          <a:xfrm>
            <a:off x="311700" y="4103500"/>
            <a:ext cx="2331125" cy="6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p83"/>
          <p:cNvSpPr txBox="1"/>
          <p:nvPr/>
        </p:nvSpPr>
        <p:spPr>
          <a:xfrm>
            <a:off x="7388802" y="147100"/>
            <a:ext cx="1479600" cy="861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010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6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Permisos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8" name="Google Shape;157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688" y="1535513"/>
            <a:ext cx="637222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4"/>
          <p:cNvPicPr preferRelativeResize="0"/>
          <p:nvPr/>
        </p:nvPicPr>
        <p:blipFill rotWithShape="1">
          <a:blip r:embed="rId4">
            <a:alphaModFix/>
          </a:blip>
          <a:srcRect b="64727" l="10524" r="39755" t="17007"/>
          <a:stretch/>
        </p:blipFill>
        <p:spPr>
          <a:xfrm>
            <a:off x="556450" y="375975"/>
            <a:ext cx="2992875" cy="9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0" name="Google Shape;1580;p84"/>
          <p:cNvSpPr txBox="1"/>
          <p:nvPr/>
        </p:nvSpPr>
        <p:spPr>
          <a:xfrm>
            <a:off x="7388802" y="147100"/>
            <a:ext cx="1479600" cy="861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010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6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Permisos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84"/>
          <p:cNvSpPr txBox="1"/>
          <p:nvPr/>
        </p:nvSpPr>
        <p:spPr>
          <a:xfrm>
            <a:off x="1939975" y="2823050"/>
            <a:ext cx="654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Luego de agregar todos los permisos de las apps, presionar el botón celeste </a:t>
            </a:r>
            <a:r>
              <a:rPr b="0" i="0" lang="es" sz="18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“Update”</a:t>
            </a:r>
            <a:r>
              <a:rPr b="0" i="1" lang="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está al final de la tabla.</a:t>
            </a:r>
            <a:endParaRPr b="0" i="1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p84"/>
          <p:cNvSpPr txBox="1"/>
          <p:nvPr>
            <p:ph idx="1" type="body"/>
          </p:nvPr>
        </p:nvSpPr>
        <p:spPr>
          <a:xfrm>
            <a:off x="215900" y="3773325"/>
            <a:ext cx="51960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Los permisos se otorgan sobre el cliente OAuth.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El cliente solo puede acceder a lo que tiene permiso.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En la próxima filmina creamos dicho cliente.</a:t>
            </a:r>
            <a:endParaRPr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" name="Google Shape;158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7525" y="2021025"/>
            <a:ext cx="5745074" cy="2430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88" name="Google Shape;1588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338" y="571488"/>
            <a:ext cx="2790825" cy="4000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89" name="Google Shape;1589;p85"/>
          <p:cNvSpPr/>
          <p:nvPr/>
        </p:nvSpPr>
        <p:spPr>
          <a:xfrm>
            <a:off x="207200" y="2270950"/>
            <a:ext cx="2244900" cy="60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Google Shape;1590;p85"/>
          <p:cNvSpPr/>
          <p:nvPr/>
        </p:nvSpPr>
        <p:spPr>
          <a:xfrm rot="9489467">
            <a:off x="2498675" y="2264672"/>
            <a:ext cx="391074" cy="32522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Google Shape;1591;p85"/>
          <p:cNvSpPr txBox="1"/>
          <p:nvPr/>
        </p:nvSpPr>
        <p:spPr>
          <a:xfrm>
            <a:off x="2452088" y="1679463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2" name="Google Shape;1592;p85"/>
          <p:cNvSpPr/>
          <p:nvPr/>
        </p:nvSpPr>
        <p:spPr>
          <a:xfrm>
            <a:off x="4645725" y="2566150"/>
            <a:ext cx="1038300" cy="60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3" name="Google Shape;1593;p85"/>
          <p:cNvSpPr/>
          <p:nvPr/>
        </p:nvSpPr>
        <p:spPr>
          <a:xfrm rot="9489467">
            <a:off x="5730600" y="2704884"/>
            <a:ext cx="391074" cy="32522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4" name="Google Shape;1594;p85"/>
          <p:cNvSpPr txBox="1"/>
          <p:nvPr/>
        </p:nvSpPr>
        <p:spPr>
          <a:xfrm>
            <a:off x="5811663" y="2318075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5" name="Google Shape;1595;p85"/>
          <p:cNvSpPr txBox="1"/>
          <p:nvPr/>
        </p:nvSpPr>
        <p:spPr>
          <a:xfrm>
            <a:off x="7876900" y="145100"/>
            <a:ext cx="1115700" cy="861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010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7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6" name="Google Shape;1596;p85"/>
          <p:cNvSpPr txBox="1"/>
          <p:nvPr>
            <p:ph idx="1" type="body"/>
          </p:nvPr>
        </p:nvSpPr>
        <p:spPr>
          <a:xfrm>
            <a:off x="3209750" y="1156550"/>
            <a:ext cx="58206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Cliente OAuth: Un cliente que solo accede a lo que tiene permiso.</a:t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Google Shape;1601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500" y="211275"/>
            <a:ext cx="5029200" cy="4114800"/>
          </a:xfrm>
          <a:prstGeom prst="rect">
            <a:avLst/>
          </a:prstGeom>
          <a:noFill/>
          <a:ln cap="flat" cmpd="sng" w="1905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2" name="Google Shape;1602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6663" y="1630038"/>
            <a:ext cx="5495925" cy="32670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3" name="Google Shape;1603;p86"/>
          <p:cNvSpPr txBox="1"/>
          <p:nvPr/>
        </p:nvSpPr>
        <p:spPr>
          <a:xfrm>
            <a:off x="7876900" y="145100"/>
            <a:ext cx="1115700" cy="861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010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7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8" name="Google Shape;1608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288" y="313388"/>
            <a:ext cx="4391025" cy="13906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9" name="Google Shape;1609;p87"/>
          <p:cNvSpPr/>
          <p:nvPr/>
        </p:nvSpPr>
        <p:spPr>
          <a:xfrm>
            <a:off x="451175" y="1029875"/>
            <a:ext cx="1353600" cy="60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0" name="Google Shape;1610;p87"/>
          <p:cNvSpPr/>
          <p:nvPr/>
        </p:nvSpPr>
        <p:spPr>
          <a:xfrm rot="9489467">
            <a:off x="1947350" y="1101497"/>
            <a:ext cx="391074" cy="32522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1" name="Google Shape;1611;p87"/>
          <p:cNvSpPr txBox="1"/>
          <p:nvPr/>
        </p:nvSpPr>
        <p:spPr>
          <a:xfrm>
            <a:off x="2270950" y="843850"/>
            <a:ext cx="58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2" name="Google Shape;1612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9600" y="2350151"/>
            <a:ext cx="4117801" cy="244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9600" y="406075"/>
            <a:ext cx="3990950" cy="194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Google Shape;1614;p87"/>
          <p:cNvSpPr txBox="1"/>
          <p:nvPr/>
        </p:nvSpPr>
        <p:spPr>
          <a:xfrm>
            <a:off x="7876900" y="145100"/>
            <a:ext cx="1115700" cy="861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010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7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5" name="Google Shape;1615;p87"/>
          <p:cNvSpPr txBox="1"/>
          <p:nvPr/>
        </p:nvSpPr>
        <p:spPr>
          <a:xfrm>
            <a:off x="182375" y="1965800"/>
            <a:ext cx="5503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https://www.make.com/oauth/cb/oauth2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https://www.make.com/oauth/cb/google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https://www.make.com/oauth/cb/google-custom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https://www.make.com/oauth/cb/google-restricted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https://www.make.com/oauth/cb/google-cloud-speech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https://www.integromat.com/oauth/cb/oauth2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https://www.integromat.com/oauth/cb/google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https://www.integromat.com/oauth/cb/google-custom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https://www.integromat.com/oauth/cb/google-restricted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https://www.integromat.com/oauth/cb/google-cloud-speech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Google Shape;1620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64975"/>
            <a:ext cx="4330919" cy="41794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1" name="Google Shape;1621;p88"/>
          <p:cNvSpPr/>
          <p:nvPr/>
        </p:nvSpPr>
        <p:spPr>
          <a:xfrm>
            <a:off x="4677325" y="1885900"/>
            <a:ext cx="4075800" cy="1527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2" name="Google Shape;1622;p88"/>
          <p:cNvSpPr txBox="1"/>
          <p:nvPr/>
        </p:nvSpPr>
        <p:spPr>
          <a:xfrm>
            <a:off x="178500" y="274275"/>
            <a:ext cx="2536500" cy="861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010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8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Guardar las claves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3" name="Google Shape;1623;p88"/>
          <p:cNvSpPr txBox="1"/>
          <p:nvPr/>
        </p:nvSpPr>
        <p:spPr>
          <a:xfrm>
            <a:off x="311700" y="2403750"/>
            <a:ext cx="3610200" cy="166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Guarden en algún txt o similar el ID de cliente y el secreto porque es lo que les permitirá conectarse desde Make a Google.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Terminamos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p88"/>
          <p:cNvSpPr/>
          <p:nvPr/>
        </p:nvSpPr>
        <p:spPr>
          <a:xfrm>
            <a:off x="6692825" y="2973300"/>
            <a:ext cx="1404000" cy="3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88"/>
          <p:cNvSpPr/>
          <p:nvPr/>
        </p:nvSpPr>
        <p:spPr>
          <a:xfrm>
            <a:off x="6818650" y="1985625"/>
            <a:ext cx="1404000" cy="24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6" name="Google Shape;1626;p88"/>
          <p:cNvSpPr txBox="1"/>
          <p:nvPr/>
        </p:nvSpPr>
        <p:spPr>
          <a:xfrm>
            <a:off x="127450" y="4175925"/>
            <a:ext cx="3530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este enlace tienen un </a:t>
            </a:r>
            <a:r>
              <a:rPr lang="es" sz="16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manual de cuándo y cómo usar claves APIs</a:t>
            </a:r>
            <a:r>
              <a:rPr lang="es"/>
              <a:t> (documentación oficial de Google)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8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"/>
              <a:t>Para no entrar en pánico</a:t>
            </a:r>
            <a:endParaRPr b="1"/>
          </a:p>
        </p:txBody>
      </p:sp>
      <p:sp>
        <p:nvSpPr>
          <p:cNvPr id="1632" name="Google Shape;1632;p89"/>
          <p:cNvSpPr txBox="1"/>
          <p:nvPr>
            <p:ph idx="1" type="body"/>
          </p:nvPr>
        </p:nvSpPr>
        <p:spPr>
          <a:xfrm>
            <a:off x="311700" y="844425"/>
            <a:ext cx="8356500" cy="3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No todas las conexiones son así de complejas y extensas. La mayoría son simples.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Se realizan una vez y quedan guardadas.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A lo sumo tendremos que reautorizar, pero con un par de </a:t>
            </a:r>
            <a:r>
              <a:rPr i="1" lang="es"/>
              <a:t>clics </a:t>
            </a:r>
            <a:r>
              <a:rPr lang="es"/>
              <a:t>se hace.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Hay mucho </a:t>
            </a:r>
            <a:r>
              <a:rPr i="1" lang="es"/>
              <a:t>blog </a:t>
            </a:r>
            <a:r>
              <a:rPr lang="es"/>
              <a:t>acerca de problemas con las conexiones.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Al final de estas diapositivas tienen guías para eliminar el cliente y el proyecto.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33" name="Google Shape;1633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6600" y="2465427"/>
            <a:ext cx="6270802" cy="242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" name="Google Shape;1638;p90"/>
          <p:cNvPicPr preferRelativeResize="0"/>
          <p:nvPr/>
        </p:nvPicPr>
        <p:blipFill rotWithShape="1">
          <a:blip r:embed="rId3">
            <a:alphaModFix amt="25000"/>
          </a:blip>
          <a:srcRect b="8130" l="0" r="0" t="0"/>
          <a:stretch/>
        </p:blipFill>
        <p:spPr>
          <a:xfrm>
            <a:off x="871600" y="371750"/>
            <a:ext cx="7400825" cy="36819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39" name="Google Shape;1639;p90"/>
          <p:cNvSpPr txBox="1"/>
          <p:nvPr>
            <p:ph idx="4294967295" type="title"/>
          </p:nvPr>
        </p:nvSpPr>
        <p:spPr>
          <a:xfrm>
            <a:off x="1506125" y="2575225"/>
            <a:ext cx="32112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Quitar cliente, proyecto y acceso de Make</a:t>
            </a:r>
            <a:endParaRPr/>
          </a:p>
        </p:txBody>
      </p:sp>
      <p:sp>
        <p:nvSpPr>
          <p:cNvPr id="1640" name="Google Shape;1640;p90"/>
          <p:cNvSpPr/>
          <p:nvPr/>
        </p:nvSpPr>
        <p:spPr>
          <a:xfrm>
            <a:off x="1069468" y="3071515"/>
            <a:ext cx="264435" cy="264416"/>
          </a:xfrm>
          <a:custGeom>
            <a:rect b="b" l="l" r="r" t="t"/>
            <a:pathLst>
              <a:path extrusionOk="0" h="264416" w="264435">
                <a:moveTo>
                  <a:pt x="132265" y="0"/>
                </a:moveTo>
                <a:lnTo>
                  <a:pt x="138442" y="69928"/>
                </a:lnTo>
                <a:cubicBezTo>
                  <a:pt x="141102" y="99762"/>
                  <a:pt x="164762" y="123515"/>
                  <a:pt x="194597" y="126080"/>
                </a:cubicBezTo>
                <a:lnTo>
                  <a:pt x="264436" y="132256"/>
                </a:lnTo>
                <a:lnTo>
                  <a:pt x="194597" y="138432"/>
                </a:lnTo>
                <a:cubicBezTo>
                  <a:pt x="164762" y="141092"/>
                  <a:pt x="141007" y="164750"/>
                  <a:pt x="138442" y="194583"/>
                </a:cubicBezTo>
                <a:lnTo>
                  <a:pt x="132265" y="264416"/>
                </a:lnTo>
                <a:lnTo>
                  <a:pt x="126089" y="194583"/>
                </a:lnTo>
                <a:cubicBezTo>
                  <a:pt x="123429" y="164750"/>
                  <a:pt x="99769" y="140997"/>
                  <a:pt x="69933" y="138432"/>
                </a:cubicBezTo>
                <a:lnTo>
                  <a:pt x="0" y="132256"/>
                </a:lnTo>
                <a:lnTo>
                  <a:pt x="69933" y="126080"/>
                </a:lnTo>
                <a:cubicBezTo>
                  <a:pt x="99769" y="123420"/>
                  <a:pt x="123429" y="99762"/>
                  <a:pt x="126089" y="69928"/>
                </a:cubicBezTo>
                <a:lnTo>
                  <a:pt x="1322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1" name="Google Shape;1641;p90"/>
          <p:cNvSpPr/>
          <p:nvPr/>
        </p:nvSpPr>
        <p:spPr>
          <a:xfrm>
            <a:off x="4274494" y="3071515"/>
            <a:ext cx="264435" cy="264416"/>
          </a:xfrm>
          <a:custGeom>
            <a:rect b="b" l="l" r="r" t="t"/>
            <a:pathLst>
              <a:path extrusionOk="0" h="264416" w="264435">
                <a:moveTo>
                  <a:pt x="132265" y="0"/>
                </a:moveTo>
                <a:lnTo>
                  <a:pt x="138442" y="69928"/>
                </a:lnTo>
                <a:cubicBezTo>
                  <a:pt x="141102" y="99762"/>
                  <a:pt x="164762" y="123515"/>
                  <a:pt x="194597" y="126080"/>
                </a:cubicBezTo>
                <a:lnTo>
                  <a:pt x="264436" y="132256"/>
                </a:lnTo>
                <a:lnTo>
                  <a:pt x="194597" y="138432"/>
                </a:lnTo>
                <a:cubicBezTo>
                  <a:pt x="164762" y="141092"/>
                  <a:pt x="141007" y="164750"/>
                  <a:pt x="138442" y="194583"/>
                </a:cubicBezTo>
                <a:lnTo>
                  <a:pt x="132265" y="264416"/>
                </a:lnTo>
                <a:lnTo>
                  <a:pt x="126089" y="194583"/>
                </a:lnTo>
                <a:cubicBezTo>
                  <a:pt x="123429" y="164750"/>
                  <a:pt x="99769" y="140997"/>
                  <a:pt x="69933" y="138432"/>
                </a:cubicBezTo>
                <a:lnTo>
                  <a:pt x="0" y="132256"/>
                </a:lnTo>
                <a:lnTo>
                  <a:pt x="69933" y="126080"/>
                </a:lnTo>
                <a:cubicBezTo>
                  <a:pt x="99769" y="123420"/>
                  <a:pt x="123429" y="99762"/>
                  <a:pt x="126089" y="69928"/>
                </a:cubicBezTo>
                <a:lnTo>
                  <a:pt x="1322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2" name="Google Shape;1642;p90"/>
          <p:cNvSpPr txBox="1"/>
          <p:nvPr/>
        </p:nvSpPr>
        <p:spPr>
          <a:xfrm>
            <a:off x="810550" y="4171825"/>
            <a:ext cx="7400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A continuación tienen una guía para no hacer ahora. </a:t>
            </a:r>
            <a:endParaRPr sz="12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Es para que revoquen todos los accesos cuando finalicen el curso y si no desean volver a usar Make</a:t>
            </a:r>
            <a:endParaRPr sz="12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Si terminan el curso, no usan más Make, no hacen esto y no comparten las contraseñas de acceso creadas, no corren ningún peligro</a:t>
            </a:r>
            <a:endParaRPr sz="12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4" name="Google Shape;134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7614388" cy="4838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45" name="Google Shape;1345;p64"/>
          <p:cNvSpPr/>
          <p:nvPr/>
        </p:nvSpPr>
        <p:spPr>
          <a:xfrm>
            <a:off x="1503000" y="174025"/>
            <a:ext cx="2584800" cy="447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64"/>
          <p:cNvSpPr/>
          <p:nvPr/>
        </p:nvSpPr>
        <p:spPr>
          <a:xfrm>
            <a:off x="2000250" y="1012250"/>
            <a:ext cx="1519200" cy="66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7" name="Google Shape;1347;p64"/>
          <p:cNvSpPr/>
          <p:nvPr/>
        </p:nvSpPr>
        <p:spPr>
          <a:xfrm rot="9489467">
            <a:off x="3566025" y="1073297"/>
            <a:ext cx="391074" cy="32522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8" name="Google Shape;1348;p64"/>
          <p:cNvSpPr/>
          <p:nvPr/>
        </p:nvSpPr>
        <p:spPr>
          <a:xfrm rot="9489467">
            <a:off x="4134375" y="235072"/>
            <a:ext cx="391074" cy="32522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9" name="Google Shape;1349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500" y="2067375"/>
            <a:ext cx="8756999" cy="22766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0" name="Google Shape;1350;p64"/>
          <p:cNvSpPr/>
          <p:nvPr/>
        </p:nvSpPr>
        <p:spPr>
          <a:xfrm>
            <a:off x="6876500" y="2312425"/>
            <a:ext cx="1853100" cy="37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64"/>
          <p:cNvSpPr/>
          <p:nvPr/>
        </p:nvSpPr>
        <p:spPr>
          <a:xfrm rot="5709039">
            <a:off x="7863153" y="1867737"/>
            <a:ext cx="390979" cy="32530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64"/>
          <p:cNvSpPr txBox="1"/>
          <p:nvPr/>
        </p:nvSpPr>
        <p:spPr>
          <a:xfrm>
            <a:off x="5107475" y="267975"/>
            <a:ext cx="3966000" cy="861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010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1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 proyecto en Google Cloud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Google Shape;1353;p64"/>
          <p:cNvSpPr txBox="1"/>
          <p:nvPr/>
        </p:nvSpPr>
        <p:spPr>
          <a:xfrm>
            <a:off x="4693750" y="136075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64"/>
          <p:cNvSpPr txBox="1"/>
          <p:nvPr/>
        </p:nvSpPr>
        <p:spPr>
          <a:xfrm>
            <a:off x="4087800" y="829900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Google Shape;1355;p64"/>
          <p:cNvSpPr txBox="1"/>
          <p:nvPr/>
        </p:nvSpPr>
        <p:spPr>
          <a:xfrm>
            <a:off x="8156150" y="1459550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7" name="Google Shape;1647;p91"/>
          <p:cNvPicPr preferRelativeResize="0"/>
          <p:nvPr/>
        </p:nvPicPr>
        <p:blipFill rotWithShape="1">
          <a:blip r:embed="rId3">
            <a:alphaModFix amt="48000"/>
          </a:blip>
          <a:srcRect b="0" l="0" r="0" t="0"/>
          <a:stretch/>
        </p:blipFill>
        <p:spPr>
          <a:xfrm>
            <a:off x="0" y="0"/>
            <a:ext cx="9143999" cy="51563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8" name="Google Shape;1648;p91"/>
          <p:cNvSpPr txBox="1"/>
          <p:nvPr>
            <p:ph idx="4294967295" type="title"/>
          </p:nvPr>
        </p:nvSpPr>
        <p:spPr>
          <a:xfrm>
            <a:off x="2780550" y="2421200"/>
            <a:ext cx="3582900" cy="670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Eliminar cliente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649" name="Google Shape;1649;p91"/>
          <p:cNvSpPr txBox="1"/>
          <p:nvPr/>
        </p:nvSpPr>
        <p:spPr>
          <a:xfrm>
            <a:off x="389875" y="4349675"/>
            <a:ext cx="1679400" cy="41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🔗 </a:t>
            </a:r>
            <a:r>
              <a:rPr b="0" i="0" lang="es" sz="15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Link del video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92"/>
          <p:cNvSpPr txBox="1"/>
          <p:nvPr>
            <p:ph type="title"/>
          </p:nvPr>
        </p:nvSpPr>
        <p:spPr>
          <a:xfrm>
            <a:off x="311700" y="221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"/>
              <a:t>Eliminar cliente (por ahora no lo hagan)</a:t>
            </a:r>
            <a:endParaRPr b="1"/>
          </a:p>
        </p:txBody>
      </p:sp>
      <p:sp>
        <p:nvSpPr>
          <p:cNvPr id="1655" name="Google Shape;1655;p92"/>
          <p:cNvSpPr txBox="1"/>
          <p:nvPr>
            <p:ph idx="1" type="body"/>
          </p:nvPr>
        </p:nvSpPr>
        <p:spPr>
          <a:xfrm>
            <a:off x="311700" y="794600"/>
            <a:ext cx="8520600" cy="3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Si quieren eliminar el cliente que hemos creado para otorgar accesos a Make, seguir estos pasos.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" sz="2200"/>
              <a:t>1. </a:t>
            </a:r>
            <a:r>
              <a:rPr lang="es"/>
              <a:t>Ir a https://console.cloud.google.com/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56" name="Google Shape;1656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1075" y="1831725"/>
            <a:ext cx="4381700" cy="317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913" y="2351500"/>
            <a:ext cx="290512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8" name="Google Shape;1658;p92"/>
          <p:cNvSpPr/>
          <p:nvPr/>
        </p:nvSpPr>
        <p:spPr>
          <a:xfrm>
            <a:off x="2093825" y="2351500"/>
            <a:ext cx="11982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9" name="Google Shape;1659;p92"/>
          <p:cNvSpPr/>
          <p:nvPr/>
        </p:nvSpPr>
        <p:spPr>
          <a:xfrm>
            <a:off x="386925" y="2351500"/>
            <a:ext cx="4140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0" name="Google Shape;1660;p92"/>
          <p:cNvSpPr/>
          <p:nvPr/>
        </p:nvSpPr>
        <p:spPr>
          <a:xfrm>
            <a:off x="3844000" y="3478600"/>
            <a:ext cx="2346900" cy="283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1" name="Google Shape;1661;p92"/>
          <p:cNvSpPr/>
          <p:nvPr/>
        </p:nvSpPr>
        <p:spPr>
          <a:xfrm>
            <a:off x="6123775" y="4150400"/>
            <a:ext cx="2346900" cy="234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Google Shape;1662;p92"/>
          <p:cNvSpPr/>
          <p:nvPr/>
        </p:nvSpPr>
        <p:spPr>
          <a:xfrm rot="-6331729">
            <a:off x="518832" y="2958528"/>
            <a:ext cx="391076" cy="32513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Google Shape;1663;p92"/>
          <p:cNvSpPr txBox="1"/>
          <p:nvPr/>
        </p:nvSpPr>
        <p:spPr>
          <a:xfrm>
            <a:off x="923313" y="2961100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Google Shape;1664;p92"/>
          <p:cNvSpPr/>
          <p:nvPr/>
        </p:nvSpPr>
        <p:spPr>
          <a:xfrm rot="5277">
            <a:off x="3445472" y="3493242"/>
            <a:ext cx="390900" cy="32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Google Shape;1665;p92"/>
          <p:cNvSpPr txBox="1"/>
          <p:nvPr/>
        </p:nvSpPr>
        <p:spPr>
          <a:xfrm>
            <a:off x="3133188" y="3394388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92"/>
          <p:cNvSpPr/>
          <p:nvPr/>
        </p:nvSpPr>
        <p:spPr>
          <a:xfrm rot="5277">
            <a:off x="5732872" y="4174092"/>
            <a:ext cx="390900" cy="32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7" name="Google Shape;1667;p92"/>
          <p:cNvSpPr txBox="1"/>
          <p:nvPr/>
        </p:nvSpPr>
        <p:spPr>
          <a:xfrm>
            <a:off x="5420588" y="4075238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93"/>
          <p:cNvSpPr txBox="1"/>
          <p:nvPr>
            <p:ph type="title"/>
          </p:nvPr>
        </p:nvSpPr>
        <p:spPr>
          <a:xfrm>
            <a:off x="311700" y="69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"/>
              <a:t>Eliminar cliente (por ahora no lo hagan)</a:t>
            </a:r>
            <a:endParaRPr b="1"/>
          </a:p>
        </p:txBody>
      </p:sp>
      <p:sp>
        <p:nvSpPr>
          <p:cNvPr id="1673" name="Google Shape;1673;p93"/>
          <p:cNvSpPr txBox="1"/>
          <p:nvPr>
            <p:ph idx="1" type="body"/>
          </p:nvPr>
        </p:nvSpPr>
        <p:spPr>
          <a:xfrm>
            <a:off x="311700" y="794600"/>
            <a:ext cx="8520600" cy="3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Paso 3. Borrar el cliente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74" name="Google Shape;1674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00" y="732201"/>
            <a:ext cx="9144001" cy="95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125" y="1678088"/>
            <a:ext cx="4224586" cy="17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4173" y="1825123"/>
            <a:ext cx="4482024" cy="325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93"/>
          <p:cNvSpPr/>
          <p:nvPr/>
        </p:nvSpPr>
        <p:spPr>
          <a:xfrm>
            <a:off x="8586600" y="1165200"/>
            <a:ext cx="164400" cy="283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8" name="Google Shape;1678;p93"/>
          <p:cNvSpPr/>
          <p:nvPr/>
        </p:nvSpPr>
        <p:spPr>
          <a:xfrm rot="5277">
            <a:off x="8022297" y="1070904"/>
            <a:ext cx="390900" cy="32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9" name="Google Shape;1679;p93"/>
          <p:cNvSpPr txBox="1"/>
          <p:nvPr/>
        </p:nvSpPr>
        <p:spPr>
          <a:xfrm>
            <a:off x="7690488" y="972063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0" name="Google Shape;1680;p93"/>
          <p:cNvSpPr/>
          <p:nvPr/>
        </p:nvSpPr>
        <p:spPr>
          <a:xfrm>
            <a:off x="3880850" y="3079225"/>
            <a:ext cx="484200" cy="283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1" name="Google Shape;1681;p93"/>
          <p:cNvSpPr/>
          <p:nvPr/>
        </p:nvSpPr>
        <p:spPr>
          <a:xfrm rot="5277">
            <a:off x="4532684" y="4105517"/>
            <a:ext cx="390900" cy="32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2" name="Google Shape;1682;p93"/>
          <p:cNvSpPr txBox="1"/>
          <p:nvPr/>
        </p:nvSpPr>
        <p:spPr>
          <a:xfrm>
            <a:off x="4220400" y="4006663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3" name="Google Shape;1683;p93"/>
          <p:cNvSpPr/>
          <p:nvPr/>
        </p:nvSpPr>
        <p:spPr>
          <a:xfrm>
            <a:off x="5041275" y="4006675"/>
            <a:ext cx="644700" cy="283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4" name="Google Shape;1684;p93"/>
          <p:cNvSpPr/>
          <p:nvPr/>
        </p:nvSpPr>
        <p:spPr>
          <a:xfrm rot="-5186078">
            <a:off x="3862652" y="3461803"/>
            <a:ext cx="390756" cy="32548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p93"/>
          <p:cNvSpPr txBox="1"/>
          <p:nvPr/>
        </p:nvSpPr>
        <p:spPr>
          <a:xfrm>
            <a:off x="3449713" y="3363013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6" name="Google Shape;1686;p93"/>
          <p:cNvSpPr/>
          <p:nvPr/>
        </p:nvSpPr>
        <p:spPr>
          <a:xfrm>
            <a:off x="8621850" y="4687525"/>
            <a:ext cx="484200" cy="283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7" name="Google Shape;1687;p93"/>
          <p:cNvSpPr/>
          <p:nvPr/>
        </p:nvSpPr>
        <p:spPr>
          <a:xfrm rot="2707465">
            <a:off x="8435269" y="4263096"/>
            <a:ext cx="390748" cy="32541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8" name="Google Shape;1688;p93"/>
          <p:cNvSpPr txBox="1"/>
          <p:nvPr/>
        </p:nvSpPr>
        <p:spPr>
          <a:xfrm>
            <a:off x="8174688" y="4164188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3" name="Google Shape;1693;p94"/>
          <p:cNvPicPr preferRelativeResize="0"/>
          <p:nvPr/>
        </p:nvPicPr>
        <p:blipFill rotWithShape="1">
          <a:blip r:embed="rId3">
            <a:alphaModFix amt="48000"/>
          </a:blip>
          <a:srcRect b="0" l="0" r="0" t="0"/>
          <a:stretch/>
        </p:blipFill>
        <p:spPr>
          <a:xfrm>
            <a:off x="0" y="0"/>
            <a:ext cx="9143999" cy="5156391"/>
          </a:xfrm>
          <a:prstGeom prst="rect">
            <a:avLst/>
          </a:prstGeom>
          <a:noFill/>
          <a:ln>
            <a:noFill/>
          </a:ln>
        </p:spPr>
      </p:pic>
      <p:sp>
        <p:nvSpPr>
          <p:cNvPr id="1694" name="Google Shape;1694;p94"/>
          <p:cNvSpPr txBox="1"/>
          <p:nvPr>
            <p:ph idx="4294967295" type="title"/>
          </p:nvPr>
        </p:nvSpPr>
        <p:spPr>
          <a:xfrm>
            <a:off x="2780550" y="2421200"/>
            <a:ext cx="3582900" cy="670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Eliminar proyecto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695" name="Google Shape;1695;p94"/>
          <p:cNvSpPr txBox="1"/>
          <p:nvPr/>
        </p:nvSpPr>
        <p:spPr>
          <a:xfrm>
            <a:off x="389875" y="4349675"/>
            <a:ext cx="1726200" cy="41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🔗 </a:t>
            </a:r>
            <a:r>
              <a:rPr b="0" i="0" lang="es" sz="15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Link del video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95"/>
          <p:cNvSpPr txBox="1"/>
          <p:nvPr>
            <p:ph type="title"/>
          </p:nvPr>
        </p:nvSpPr>
        <p:spPr>
          <a:xfrm>
            <a:off x="311700" y="69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"/>
              <a:t>Eliminar proyecto (por ahora no lo hagan</a:t>
            </a:r>
            <a:r>
              <a:rPr b="1" lang="es"/>
              <a:t> tampoco</a:t>
            </a:r>
            <a:r>
              <a:rPr b="1" lang="es"/>
              <a:t>)</a:t>
            </a:r>
            <a:endParaRPr b="1"/>
          </a:p>
        </p:txBody>
      </p:sp>
      <p:sp>
        <p:nvSpPr>
          <p:cNvPr id="1701" name="Google Shape;1701;p95"/>
          <p:cNvSpPr txBox="1"/>
          <p:nvPr/>
        </p:nvSpPr>
        <p:spPr>
          <a:xfrm>
            <a:off x="0" y="642200"/>
            <a:ext cx="624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0" i="0" lang="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Ir a https://console.cloud.google.com/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2" name="Google Shape;1702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900" y="2266425"/>
            <a:ext cx="7143750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275" y="1306075"/>
            <a:ext cx="3543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4" name="Google Shape;1704;p95"/>
          <p:cNvSpPr/>
          <p:nvPr/>
        </p:nvSpPr>
        <p:spPr>
          <a:xfrm>
            <a:off x="2258225" y="1381675"/>
            <a:ext cx="11982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5" name="Google Shape;1705;p95"/>
          <p:cNvSpPr/>
          <p:nvPr/>
        </p:nvSpPr>
        <p:spPr>
          <a:xfrm>
            <a:off x="6117600" y="2276575"/>
            <a:ext cx="320100" cy="326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6" name="Google Shape;1706;p95"/>
          <p:cNvSpPr/>
          <p:nvPr/>
        </p:nvSpPr>
        <p:spPr>
          <a:xfrm rot="-10567824">
            <a:off x="3607090" y="1553492"/>
            <a:ext cx="391192" cy="32501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7" name="Google Shape;1707;p95"/>
          <p:cNvSpPr/>
          <p:nvPr/>
        </p:nvSpPr>
        <p:spPr>
          <a:xfrm rot="5277">
            <a:off x="5629672" y="2311792"/>
            <a:ext cx="390900" cy="32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8" name="Google Shape;1708;p95"/>
          <p:cNvSpPr txBox="1"/>
          <p:nvPr/>
        </p:nvSpPr>
        <p:spPr>
          <a:xfrm>
            <a:off x="5317388" y="2212938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9" name="Google Shape;1709;p95"/>
          <p:cNvSpPr txBox="1"/>
          <p:nvPr/>
        </p:nvSpPr>
        <p:spPr>
          <a:xfrm>
            <a:off x="4008613" y="1454300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96"/>
          <p:cNvSpPr txBox="1"/>
          <p:nvPr>
            <p:ph type="title"/>
          </p:nvPr>
        </p:nvSpPr>
        <p:spPr>
          <a:xfrm>
            <a:off x="311700" y="69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"/>
              <a:t>Eliminar proyecto (por ahora no lo hagan tampoco)</a:t>
            </a:r>
            <a:endParaRPr b="1"/>
          </a:p>
        </p:txBody>
      </p:sp>
      <p:pic>
        <p:nvPicPr>
          <p:cNvPr id="1715" name="Google Shape;1715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94600"/>
            <a:ext cx="8572986" cy="4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Google Shape;1716;p96"/>
          <p:cNvSpPr/>
          <p:nvPr/>
        </p:nvSpPr>
        <p:spPr>
          <a:xfrm>
            <a:off x="7503300" y="3122100"/>
            <a:ext cx="320100" cy="326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p96"/>
          <p:cNvSpPr/>
          <p:nvPr/>
        </p:nvSpPr>
        <p:spPr>
          <a:xfrm rot="5277">
            <a:off x="7015372" y="3157317"/>
            <a:ext cx="390900" cy="32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8" name="Google Shape;1718;p96"/>
          <p:cNvSpPr txBox="1"/>
          <p:nvPr/>
        </p:nvSpPr>
        <p:spPr>
          <a:xfrm>
            <a:off x="6703088" y="3058463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9" name="Google Shape;1719;p96"/>
          <p:cNvSpPr/>
          <p:nvPr/>
        </p:nvSpPr>
        <p:spPr>
          <a:xfrm>
            <a:off x="7503300" y="3767700"/>
            <a:ext cx="684000" cy="326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0" name="Google Shape;1720;p96"/>
          <p:cNvSpPr/>
          <p:nvPr/>
        </p:nvSpPr>
        <p:spPr>
          <a:xfrm rot="5277">
            <a:off x="7015372" y="3802917"/>
            <a:ext cx="390900" cy="32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1" name="Google Shape;1721;p96"/>
          <p:cNvSpPr txBox="1"/>
          <p:nvPr/>
        </p:nvSpPr>
        <p:spPr>
          <a:xfrm>
            <a:off x="6703088" y="3704063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97"/>
          <p:cNvSpPr txBox="1"/>
          <p:nvPr>
            <p:ph type="title"/>
          </p:nvPr>
        </p:nvSpPr>
        <p:spPr>
          <a:xfrm>
            <a:off x="311700" y="69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"/>
              <a:t>Eliminar proyecto (por ahora no lo hagan tampoco)</a:t>
            </a:r>
            <a:endParaRPr b="1"/>
          </a:p>
        </p:txBody>
      </p:sp>
      <p:sp>
        <p:nvSpPr>
          <p:cNvPr id="1727" name="Google Shape;1727;p97"/>
          <p:cNvSpPr txBox="1"/>
          <p:nvPr/>
        </p:nvSpPr>
        <p:spPr>
          <a:xfrm>
            <a:off x="6320238" y="3937313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8" name="Google Shape;1728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6700" y="724150"/>
            <a:ext cx="4614542" cy="4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9" name="Google Shape;1729;p97"/>
          <p:cNvSpPr/>
          <p:nvPr/>
        </p:nvSpPr>
        <p:spPr>
          <a:xfrm>
            <a:off x="1561275" y="3704075"/>
            <a:ext cx="1118400" cy="389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0" name="Google Shape;1730;p97"/>
          <p:cNvSpPr/>
          <p:nvPr/>
        </p:nvSpPr>
        <p:spPr>
          <a:xfrm rot="5277">
            <a:off x="1170372" y="3767992"/>
            <a:ext cx="390900" cy="32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1" name="Google Shape;1731;p97"/>
          <p:cNvSpPr txBox="1"/>
          <p:nvPr/>
        </p:nvSpPr>
        <p:spPr>
          <a:xfrm>
            <a:off x="858088" y="3669138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2" name="Google Shape;1732;p97"/>
          <p:cNvSpPr/>
          <p:nvPr/>
        </p:nvSpPr>
        <p:spPr>
          <a:xfrm>
            <a:off x="4438325" y="4460525"/>
            <a:ext cx="1388700" cy="326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3" name="Google Shape;1733;p97"/>
          <p:cNvSpPr/>
          <p:nvPr/>
        </p:nvSpPr>
        <p:spPr>
          <a:xfrm rot="10189736">
            <a:off x="5852916" y="4192588"/>
            <a:ext cx="390741" cy="32559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4" name="Google Shape;1734;p97"/>
          <p:cNvSpPr/>
          <p:nvPr/>
        </p:nvSpPr>
        <p:spPr>
          <a:xfrm>
            <a:off x="4708625" y="3314375"/>
            <a:ext cx="1118400" cy="389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98"/>
          <p:cNvSpPr txBox="1"/>
          <p:nvPr>
            <p:ph type="title"/>
          </p:nvPr>
        </p:nvSpPr>
        <p:spPr>
          <a:xfrm>
            <a:off x="311700" y="69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"/>
              <a:t>Eliminar proyecto (por ahora no lo hagan tampoco)</a:t>
            </a:r>
            <a:endParaRPr b="1"/>
          </a:p>
        </p:txBody>
      </p:sp>
      <p:pic>
        <p:nvPicPr>
          <p:cNvPr id="1740" name="Google Shape;1740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7363" y="642200"/>
            <a:ext cx="5629275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913" y="2980000"/>
            <a:ext cx="4287081" cy="197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2" name="Google Shape;1742;p98"/>
          <p:cNvSpPr/>
          <p:nvPr/>
        </p:nvSpPr>
        <p:spPr>
          <a:xfrm>
            <a:off x="6493400" y="2112175"/>
            <a:ext cx="684000" cy="326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3" name="Google Shape;1743;p98"/>
          <p:cNvSpPr/>
          <p:nvPr/>
        </p:nvSpPr>
        <p:spPr>
          <a:xfrm rot="5277">
            <a:off x="6005472" y="2147392"/>
            <a:ext cx="390900" cy="32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4" name="Google Shape;1744;p98"/>
          <p:cNvSpPr txBox="1"/>
          <p:nvPr/>
        </p:nvSpPr>
        <p:spPr>
          <a:xfrm>
            <a:off x="5693188" y="2048538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5" name="Google Shape;1745;p98"/>
          <p:cNvSpPr/>
          <p:nvPr/>
        </p:nvSpPr>
        <p:spPr>
          <a:xfrm>
            <a:off x="807925" y="4629775"/>
            <a:ext cx="1449000" cy="326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6" name="Google Shape;1746;p98"/>
          <p:cNvSpPr txBox="1"/>
          <p:nvPr/>
        </p:nvSpPr>
        <p:spPr>
          <a:xfrm>
            <a:off x="2371707" y="4577275"/>
            <a:ext cx="480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Aquí se puede recuperar (antes del 27 de mayo)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" name="Google Shape;1751;p99"/>
          <p:cNvPicPr preferRelativeResize="0"/>
          <p:nvPr/>
        </p:nvPicPr>
        <p:blipFill rotWithShape="1">
          <a:blip r:embed="rId3">
            <a:alphaModFix amt="48000"/>
          </a:blip>
          <a:srcRect b="0" l="0" r="0" t="0"/>
          <a:stretch/>
        </p:blipFill>
        <p:spPr>
          <a:xfrm>
            <a:off x="0" y="0"/>
            <a:ext cx="9143999" cy="5156391"/>
          </a:xfrm>
          <a:prstGeom prst="rect">
            <a:avLst/>
          </a:prstGeom>
          <a:noFill/>
          <a:ln>
            <a:noFill/>
          </a:ln>
        </p:spPr>
      </p:pic>
      <p:sp>
        <p:nvSpPr>
          <p:cNvPr id="1752" name="Google Shape;1752;p99"/>
          <p:cNvSpPr txBox="1"/>
          <p:nvPr>
            <p:ph idx="4294967295" type="title"/>
          </p:nvPr>
        </p:nvSpPr>
        <p:spPr>
          <a:xfrm>
            <a:off x="2780550" y="2421200"/>
            <a:ext cx="3582900" cy="977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Eliminar acceso a Make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753" name="Google Shape;1753;p99"/>
          <p:cNvSpPr txBox="1"/>
          <p:nvPr/>
        </p:nvSpPr>
        <p:spPr>
          <a:xfrm>
            <a:off x="389875" y="4349675"/>
            <a:ext cx="1714500" cy="41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🔗 </a:t>
            </a:r>
            <a:r>
              <a:rPr b="0" i="0" lang="es" sz="15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Link del video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8" name="Google Shape;1758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2644825" cy="1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5175" y="0"/>
            <a:ext cx="5774682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3067050"/>
            <a:ext cx="4762500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1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55175" y="3219450"/>
            <a:ext cx="250480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2" name="Google Shape;1762;p100"/>
          <p:cNvSpPr/>
          <p:nvPr/>
        </p:nvSpPr>
        <p:spPr>
          <a:xfrm>
            <a:off x="1110175" y="1090500"/>
            <a:ext cx="1287900" cy="452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3" name="Google Shape;1763;p100"/>
          <p:cNvSpPr/>
          <p:nvPr/>
        </p:nvSpPr>
        <p:spPr>
          <a:xfrm rot="5277">
            <a:off x="622234" y="1125717"/>
            <a:ext cx="390900" cy="32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4" name="Google Shape;1764;p100"/>
          <p:cNvSpPr txBox="1"/>
          <p:nvPr/>
        </p:nvSpPr>
        <p:spPr>
          <a:xfrm>
            <a:off x="575575" y="1249479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5" name="Google Shape;1765;p100"/>
          <p:cNvSpPr/>
          <p:nvPr/>
        </p:nvSpPr>
        <p:spPr>
          <a:xfrm>
            <a:off x="3135175" y="1090500"/>
            <a:ext cx="1287900" cy="264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6" name="Google Shape;1766;p100"/>
          <p:cNvSpPr/>
          <p:nvPr/>
        </p:nvSpPr>
        <p:spPr>
          <a:xfrm>
            <a:off x="6834000" y="2650050"/>
            <a:ext cx="1287900" cy="264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7" name="Google Shape;1767;p100"/>
          <p:cNvSpPr/>
          <p:nvPr/>
        </p:nvSpPr>
        <p:spPr>
          <a:xfrm>
            <a:off x="4520350" y="4223375"/>
            <a:ext cx="390900" cy="264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Google Shape;1768;p100"/>
          <p:cNvSpPr/>
          <p:nvPr/>
        </p:nvSpPr>
        <p:spPr>
          <a:xfrm flipH="1" rot="-5053">
            <a:off x="7147671" y="4718428"/>
            <a:ext cx="612301" cy="37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9" name="Google Shape;1769;p100"/>
          <p:cNvSpPr/>
          <p:nvPr/>
        </p:nvSpPr>
        <p:spPr>
          <a:xfrm rot="5277">
            <a:off x="2697634" y="1133992"/>
            <a:ext cx="390900" cy="32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0" name="Google Shape;1770;p100"/>
          <p:cNvSpPr txBox="1"/>
          <p:nvPr/>
        </p:nvSpPr>
        <p:spPr>
          <a:xfrm>
            <a:off x="2650975" y="1257754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Google Shape;1771;p100"/>
          <p:cNvSpPr/>
          <p:nvPr/>
        </p:nvSpPr>
        <p:spPr>
          <a:xfrm rot="5277">
            <a:off x="6312134" y="2572042"/>
            <a:ext cx="390900" cy="32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Google Shape;1772;p100"/>
          <p:cNvSpPr txBox="1"/>
          <p:nvPr/>
        </p:nvSpPr>
        <p:spPr>
          <a:xfrm>
            <a:off x="6265475" y="2695804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100"/>
          <p:cNvSpPr/>
          <p:nvPr/>
        </p:nvSpPr>
        <p:spPr>
          <a:xfrm rot="5277">
            <a:off x="4082809" y="4071017"/>
            <a:ext cx="390900" cy="32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4" name="Google Shape;1774;p100"/>
          <p:cNvSpPr txBox="1"/>
          <p:nvPr/>
        </p:nvSpPr>
        <p:spPr>
          <a:xfrm>
            <a:off x="4036150" y="4194779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5" name="Google Shape;1775;p100"/>
          <p:cNvSpPr/>
          <p:nvPr/>
        </p:nvSpPr>
        <p:spPr>
          <a:xfrm rot="5277">
            <a:off x="6651009" y="4488267"/>
            <a:ext cx="390900" cy="32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6" name="Google Shape;1776;p100"/>
          <p:cNvSpPr txBox="1"/>
          <p:nvPr/>
        </p:nvSpPr>
        <p:spPr>
          <a:xfrm>
            <a:off x="6604350" y="4612029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0" name="Google Shape;136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500" y="90738"/>
            <a:ext cx="5840304" cy="49620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1" name="Google Shape;1361;p65"/>
          <p:cNvPicPr preferRelativeResize="0"/>
          <p:nvPr/>
        </p:nvPicPr>
        <p:blipFill rotWithShape="1">
          <a:blip r:embed="rId4">
            <a:alphaModFix/>
          </a:blip>
          <a:srcRect b="0" l="45625" r="0" t="0"/>
          <a:stretch/>
        </p:blipFill>
        <p:spPr>
          <a:xfrm>
            <a:off x="6602319" y="3223950"/>
            <a:ext cx="2346150" cy="1828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62" name="Google Shape;1362;p65"/>
          <p:cNvSpPr/>
          <p:nvPr/>
        </p:nvSpPr>
        <p:spPr>
          <a:xfrm>
            <a:off x="191500" y="2571750"/>
            <a:ext cx="1853100" cy="66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3" name="Google Shape;1363;p65"/>
          <p:cNvSpPr/>
          <p:nvPr/>
        </p:nvSpPr>
        <p:spPr>
          <a:xfrm>
            <a:off x="191500" y="4318325"/>
            <a:ext cx="951600" cy="73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4" name="Google Shape;1364;p65"/>
          <p:cNvSpPr/>
          <p:nvPr/>
        </p:nvSpPr>
        <p:spPr>
          <a:xfrm>
            <a:off x="6916150" y="3583925"/>
            <a:ext cx="1853100" cy="734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5" name="Google Shape;1365;p65"/>
          <p:cNvSpPr txBox="1"/>
          <p:nvPr/>
        </p:nvSpPr>
        <p:spPr>
          <a:xfrm>
            <a:off x="6891700" y="4423925"/>
            <a:ext cx="190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 Paso 1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6" name="Google Shape;1366;p65"/>
          <p:cNvSpPr/>
          <p:nvPr/>
        </p:nvSpPr>
        <p:spPr>
          <a:xfrm rot="5709039">
            <a:off x="7450003" y="3141537"/>
            <a:ext cx="390979" cy="32530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7" name="Google Shape;1367;p65"/>
          <p:cNvSpPr txBox="1"/>
          <p:nvPr/>
        </p:nvSpPr>
        <p:spPr>
          <a:xfrm>
            <a:off x="6288450" y="2501275"/>
            <a:ext cx="2043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IMPORTANTE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65"/>
          <p:cNvSpPr/>
          <p:nvPr/>
        </p:nvSpPr>
        <p:spPr>
          <a:xfrm rot="9489467">
            <a:off x="2091175" y="2670747"/>
            <a:ext cx="391074" cy="32522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65"/>
          <p:cNvSpPr txBox="1"/>
          <p:nvPr/>
        </p:nvSpPr>
        <p:spPr>
          <a:xfrm>
            <a:off x="2650550" y="2571750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65"/>
          <p:cNvSpPr/>
          <p:nvPr/>
        </p:nvSpPr>
        <p:spPr>
          <a:xfrm rot="9489467">
            <a:off x="1266025" y="4297022"/>
            <a:ext cx="391074" cy="32522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65"/>
          <p:cNvSpPr txBox="1"/>
          <p:nvPr/>
        </p:nvSpPr>
        <p:spPr>
          <a:xfrm>
            <a:off x="1825400" y="4198025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65"/>
          <p:cNvSpPr txBox="1"/>
          <p:nvPr/>
        </p:nvSpPr>
        <p:spPr>
          <a:xfrm>
            <a:off x="5107475" y="267975"/>
            <a:ext cx="3966000" cy="861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010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1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 proyecto en Google Cloud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7" name="Google Shape;137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963" y="1795200"/>
            <a:ext cx="4314825" cy="1828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8" name="Google Shape;1378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6079" y="-60175"/>
            <a:ext cx="4359992" cy="5143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9" name="Google Shape;1379;p66"/>
          <p:cNvSpPr/>
          <p:nvPr/>
        </p:nvSpPr>
        <p:spPr>
          <a:xfrm>
            <a:off x="216725" y="2239650"/>
            <a:ext cx="641100" cy="66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0" name="Google Shape;1380;p66"/>
          <p:cNvSpPr/>
          <p:nvPr/>
        </p:nvSpPr>
        <p:spPr>
          <a:xfrm>
            <a:off x="4706075" y="3313225"/>
            <a:ext cx="2180100" cy="52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1" name="Google Shape;1381;p66"/>
          <p:cNvSpPr/>
          <p:nvPr/>
        </p:nvSpPr>
        <p:spPr>
          <a:xfrm rot="5709039">
            <a:off x="7808953" y="3359812"/>
            <a:ext cx="390979" cy="32530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66"/>
          <p:cNvSpPr txBox="1"/>
          <p:nvPr/>
        </p:nvSpPr>
        <p:spPr>
          <a:xfrm>
            <a:off x="8033600" y="2790013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66"/>
          <p:cNvSpPr/>
          <p:nvPr/>
        </p:nvSpPr>
        <p:spPr>
          <a:xfrm rot="9489467">
            <a:off x="1128650" y="1963897"/>
            <a:ext cx="391074" cy="32522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p66"/>
          <p:cNvSpPr txBox="1"/>
          <p:nvPr/>
        </p:nvSpPr>
        <p:spPr>
          <a:xfrm>
            <a:off x="1688025" y="1864900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66"/>
          <p:cNvSpPr/>
          <p:nvPr/>
        </p:nvSpPr>
        <p:spPr>
          <a:xfrm rot="9489467">
            <a:off x="6046550" y="2889022"/>
            <a:ext cx="391074" cy="32522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66"/>
          <p:cNvSpPr txBox="1"/>
          <p:nvPr/>
        </p:nvSpPr>
        <p:spPr>
          <a:xfrm>
            <a:off x="6605925" y="2790025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7" name="Google Shape;1387;p66"/>
          <p:cNvSpPr/>
          <p:nvPr/>
        </p:nvSpPr>
        <p:spPr>
          <a:xfrm>
            <a:off x="6914400" y="3731725"/>
            <a:ext cx="2180100" cy="41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8" name="Google Shape;1388;p66"/>
          <p:cNvSpPr txBox="1"/>
          <p:nvPr/>
        </p:nvSpPr>
        <p:spPr>
          <a:xfrm>
            <a:off x="216725" y="326675"/>
            <a:ext cx="1840800" cy="861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010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2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Habilitar APIs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p66"/>
          <p:cNvSpPr txBox="1"/>
          <p:nvPr/>
        </p:nvSpPr>
        <p:spPr>
          <a:xfrm>
            <a:off x="277850" y="4230625"/>
            <a:ext cx="586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APIs y servicios. Documentación oficial de Google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395" name="Google Shape;139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84187"/>
            <a:ext cx="9144000" cy="35673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6" name="Google Shape;1396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6400" y="1933563"/>
            <a:ext cx="4895850" cy="32099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97" name="Google Shape;1397;p67"/>
          <p:cNvSpPr/>
          <p:nvPr/>
        </p:nvSpPr>
        <p:spPr>
          <a:xfrm>
            <a:off x="1976300" y="1152475"/>
            <a:ext cx="2180100" cy="1133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8" name="Google Shape;1398;p67"/>
          <p:cNvSpPr/>
          <p:nvPr/>
        </p:nvSpPr>
        <p:spPr>
          <a:xfrm rot="9489467">
            <a:off x="4271900" y="1116722"/>
            <a:ext cx="391074" cy="32522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9" name="Google Shape;1399;p67"/>
          <p:cNvSpPr txBox="1"/>
          <p:nvPr/>
        </p:nvSpPr>
        <p:spPr>
          <a:xfrm>
            <a:off x="4831275" y="1017725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p67"/>
          <p:cNvSpPr/>
          <p:nvPr/>
        </p:nvSpPr>
        <p:spPr>
          <a:xfrm>
            <a:off x="5564150" y="4189875"/>
            <a:ext cx="1038300" cy="74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1" name="Google Shape;1401;p67"/>
          <p:cNvSpPr/>
          <p:nvPr/>
        </p:nvSpPr>
        <p:spPr>
          <a:xfrm rot="9489467">
            <a:off x="6734037" y="4021322"/>
            <a:ext cx="391074" cy="32522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Google Shape;1402;p67"/>
          <p:cNvSpPr txBox="1"/>
          <p:nvPr/>
        </p:nvSpPr>
        <p:spPr>
          <a:xfrm>
            <a:off x="7256688" y="3817050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67"/>
          <p:cNvSpPr txBox="1"/>
          <p:nvPr/>
        </p:nvSpPr>
        <p:spPr>
          <a:xfrm>
            <a:off x="7075750" y="445025"/>
            <a:ext cx="1840800" cy="861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010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2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Habilitar APIs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67"/>
          <p:cNvSpPr txBox="1"/>
          <p:nvPr/>
        </p:nvSpPr>
        <p:spPr>
          <a:xfrm>
            <a:off x="102800" y="3736025"/>
            <a:ext cx="3951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han usado las APIs anteriormente, puede ser que ya las tengan habilitadas. En ese caso, en lugar de </a:t>
            </a:r>
            <a:r>
              <a:rPr b="0" i="0" lang="es" sz="14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“Habilitar”</a:t>
            </a:r>
            <a:r>
              <a:rPr b="0" i="0" lang="e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el texto del botón será </a:t>
            </a:r>
            <a:r>
              <a:rPr b="0" i="0" lang="es" sz="14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Calibri"/>
                <a:ea typeface="Calibri"/>
                <a:cs typeface="Calibri"/>
                <a:sym typeface="Calibri"/>
              </a:rPr>
              <a:t>“Administrar”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Google Shape;1409;p68"/>
          <p:cNvPicPr preferRelativeResize="0"/>
          <p:nvPr/>
        </p:nvPicPr>
        <p:blipFill rotWithShape="1">
          <a:blip r:embed="rId3">
            <a:alphaModFix/>
          </a:blip>
          <a:srcRect b="39925" l="0" r="0" t="0"/>
          <a:stretch/>
        </p:blipFill>
        <p:spPr>
          <a:xfrm>
            <a:off x="255675" y="247650"/>
            <a:ext cx="6019800" cy="30670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0" name="Google Shape;1410;p68"/>
          <p:cNvPicPr preferRelativeResize="0"/>
          <p:nvPr/>
        </p:nvPicPr>
        <p:blipFill rotWithShape="1">
          <a:blip r:embed="rId4">
            <a:alphaModFix/>
          </a:blip>
          <a:srcRect b="0" l="0" r="0" t="74388"/>
          <a:stretch/>
        </p:blipFill>
        <p:spPr>
          <a:xfrm>
            <a:off x="255675" y="2452975"/>
            <a:ext cx="4562475" cy="78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2213" y="1810225"/>
            <a:ext cx="4562475" cy="306705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12" name="Google Shape;1412;p68"/>
          <p:cNvSpPr txBox="1"/>
          <p:nvPr/>
        </p:nvSpPr>
        <p:spPr>
          <a:xfrm>
            <a:off x="6922075" y="209250"/>
            <a:ext cx="1840800" cy="861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010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2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Habilitar APIs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68"/>
          <p:cNvSpPr txBox="1"/>
          <p:nvPr/>
        </p:nvSpPr>
        <p:spPr>
          <a:xfrm>
            <a:off x="255675" y="3699250"/>
            <a:ext cx="3915600" cy="14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Recomendación</a:t>
            </a:r>
            <a:endParaRPr b="0" i="0" sz="16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Habilitar las </a:t>
            </a:r>
            <a:r>
              <a:rPr b="0" i="1" lang="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apps</a:t>
            </a:r>
            <a:r>
              <a:rPr b="0" i="0" lang="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vayan a usar de Google ahora, así ya les quedan.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no saben cuál van a usar, con Drive, Gmail y Sheets, está ok.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69"/>
          <p:cNvPicPr preferRelativeResize="0"/>
          <p:nvPr/>
        </p:nvPicPr>
        <p:blipFill rotWithShape="1">
          <a:blip r:embed="rId3">
            <a:alphaModFix/>
          </a:blip>
          <a:srcRect b="0" l="0" r="0" t="18187"/>
          <a:stretch/>
        </p:blipFill>
        <p:spPr>
          <a:xfrm>
            <a:off x="181975" y="2127850"/>
            <a:ext cx="4314825" cy="14961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9" name="Google Shape;141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6079" y="-60175"/>
            <a:ext cx="4359992" cy="5143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0" name="Google Shape;1420;p69"/>
          <p:cNvSpPr/>
          <p:nvPr/>
        </p:nvSpPr>
        <p:spPr>
          <a:xfrm>
            <a:off x="216725" y="2239650"/>
            <a:ext cx="484200" cy="66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69"/>
          <p:cNvSpPr/>
          <p:nvPr/>
        </p:nvSpPr>
        <p:spPr>
          <a:xfrm>
            <a:off x="4706075" y="3313225"/>
            <a:ext cx="2180100" cy="52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69"/>
          <p:cNvSpPr/>
          <p:nvPr/>
        </p:nvSpPr>
        <p:spPr>
          <a:xfrm rot="5709039">
            <a:off x="7808953" y="3893212"/>
            <a:ext cx="390979" cy="32530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69"/>
          <p:cNvSpPr txBox="1"/>
          <p:nvPr/>
        </p:nvSpPr>
        <p:spPr>
          <a:xfrm>
            <a:off x="8033600" y="3704413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69"/>
          <p:cNvSpPr/>
          <p:nvPr/>
        </p:nvSpPr>
        <p:spPr>
          <a:xfrm rot="9489467">
            <a:off x="747650" y="1887697"/>
            <a:ext cx="391074" cy="32522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69"/>
          <p:cNvSpPr txBox="1"/>
          <p:nvPr/>
        </p:nvSpPr>
        <p:spPr>
          <a:xfrm>
            <a:off x="1307025" y="1788700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69"/>
          <p:cNvSpPr/>
          <p:nvPr/>
        </p:nvSpPr>
        <p:spPr>
          <a:xfrm rot="9489467">
            <a:off x="6046550" y="2889022"/>
            <a:ext cx="391074" cy="32522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69"/>
          <p:cNvSpPr txBox="1"/>
          <p:nvPr/>
        </p:nvSpPr>
        <p:spPr>
          <a:xfrm>
            <a:off x="6605925" y="2790025"/>
            <a:ext cx="48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69"/>
          <p:cNvSpPr/>
          <p:nvPr/>
        </p:nvSpPr>
        <p:spPr>
          <a:xfrm>
            <a:off x="6914400" y="4265125"/>
            <a:ext cx="2180100" cy="41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69"/>
          <p:cNvSpPr txBox="1"/>
          <p:nvPr/>
        </p:nvSpPr>
        <p:spPr>
          <a:xfrm>
            <a:off x="287175" y="303200"/>
            <a:ext cx="3390900" cy="1200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010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3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Pantalla de consentimiento de OAuth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70"/>
          <p:cNvSpPr txBox="1"/>
          <p:nvPr>
            <p:ph idx="1" type="body"/>
          </p:nvPr>
        </p:nvSpPr>
        <p:spPr>
          <a:xfrm>
            <a:off x="3948050" y="471350"/>
            <a:ext cx="5196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OAuth: Un sistema para dar acceso controlado a tus datos.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	Evita tener que pedirte la contraseña cada vez que se </a:t>
            </a:r>
            <a:endParaRPr sz="16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/>
              <a:t>quier acceder a la aplicación. Crea una clave.</a:t>
            </a:r>
            <a:endParaRPr sz="1600"/>
          </a:p>
        </p:txBody>
      </p:sp>
      <p:pic>
        <p:nvPicPr>
          <p:cNvPr id="1435" name="Google Shape;143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488" y="1716824"/>
            <a:ext cx="8621824" cy="33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70"/>
          <p:cNvSpPr/>
          <p:nvPr/>
        </p:nvSpPr>
        <p:spPr>
          <a:xfrm>
            <a:off x="6702900" y="2637025"/>
            <a:ext cx="2036400" cy="447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p70"/>
          <p:cNvSpPr txBox="1"/>
          <p:nvPr/>
        </p:nvSpPr>
        <p:spPr>
          <a:xfrm>
            <a:off x="311700" y="314950"/>
            <a:ext cx="3390900" cy="1200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010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Paso 3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Pantalla de consentimiento de OAuth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edical Advances in DNA by Slidesgo">
  <a:themeElements>
    <a:clrScheme name="Simple Light">
      <a:dk1>
        <a:srgbClr val="000000"/>
      </a:dk1>
      <a:lt1>
        <a:srgbClr val="FFFFFF"/>
      </a:lt1>
      <a:dk2>
        <a:srgbClr val="F0F2F6"/>
      </a:dk2>
      <a:lt2>
        <a:srgbClr val="D9DB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edical Advances in DNA by Slidesgo">
  <a:themeElements>
    <a:clrScheme name="Simple Light">
      <a:dk1>
        <a:srgbClr val="000000"/>
      </a:dk1>
      <a:lt1>
        <a:srgbClr val="FFFFFF"/>
      </a:lt1>
      <a:dk2>
        <a:srgbClr val="F0F2F6"/>
      </a:dk2>
      <a:lt2>
        <a:srgbClr val="D9DB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